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Lst>
  <p:notesMasterIdLst>
    <p:notesMasterId r:id="rId24"/>
  </p:notesMasterIdLst>
  <p:sldIdLst>
    <p:sldId id="439" r:id="rId3"/>
    <p:sldId id="440" r:id="rId4"/>
    <p:sldId id="466" r:id="rId5"/>
    <p:sldId id="465" r:id="rId6"/>
    <p:sldId id="459" r:id="rId7"/>
    <p:sldId id="456" r:id="rId8"/>
    <p:sldId id="458" r:id="rId9"/>
    <p:sldId id="457" r:id="rId10"/>
    <p:sldId id="460" r:id="rId11"/>
    <p:sldId id="461" r:id="rId12"/>
    <p:sldId id="464" r:id="rId13"/>
    <p:sldId id="462" r:id="rId14"/>
    <p:sldId id="463" r:id="rId15"/>
    <p:sldId id="451" r:id="rId16"/>
    <p:sldId id="452" r:id="rId17"/>
    <p:sldId id="453" r:id="rId18"/>
    <p:sldId id="454" r:id="rId19"/>
    <p:sldId id="455" r:id="rId20"/>
    <p:sldId id="449" r:id="rId21"/>
    <p:sldId id="450" r:id="rId22"/>
    <p:sldId id="44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艳泽_Yanze" initials="MSOffice" lastIdx="1" clrIdx="0">
    <p:extLst>
      <p:ext uri="{19B8F6BF-5375-455C-9EA6-DF929625EA0E}">
        <p15:presenceInfo xmlns:p15="http://schemas.microsoft.com/office/powerpoint/2012/main" userId="d83feaefb9162a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A3C8C"/>
    <a:srgbClr val="0A3C82"/>
    <a:srgbClr val="0A1E3C"/>
    <a:srgbClr val="0A1F38"/>
    <a:srgbClr val="051E50"/>
    <a:srgbClr val="091B4F"/>
    <a:srgbClr val="083D8A"/>
    <a:srgbClr val="05183D"/>
    <a:srgbClr val="003399"/>
    <a:srgbClr val="0825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83392" autoAdjust="0"/>
  </p:normalViewPr>
  <p:slideViewPr>
    <p:cSldViewPr snapToGrid="0">
      <p:cViewPr varScale="1">
        <p:scale>
          <a:sx n="135" d="100"/>
          <a:sy n="135" d="100"/>
        </p:scale>
        <p:origin x="330" y="126"/>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07BCE-BA85-4144-8C1C-2F3D2FFC1B2A}" type="datetimeFigureOut">
              <a:rPr lang="en-US" smtClean="0"/>
              <a:t>12/13/2024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197D4-B4A7-4ECB-8303-AD1A12A9D931}" type="slidenum">
              <a:rPr lang="en-US" smtClean="0"/>
              <a:t>‹#›</a:t>
            </a:fld>
            <a:endParaRPr lang="en-US"/>
          </a:p>
        </p:txBody>
      </p:sp>
    </p:spTree>
    <p:extLst>
      <p:ext uri="{BB962C8B-B14F-4D97-AF65-F5344CB8AC3E}">
        <p14:creationId xmlns:p14="http://schemas.microsoft.com/office/powerpoint/2010/main" val="3688535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84FB6F-55F3-409C-BA40-046AB7A6633F}" type="slidenum">
              <a:rPr lang="zh-CN" altLang="en-US" smtClean="0"/>
              <a:t>16</a:t>
            </a:fld>
            <a:endParaRPr lang="zh-CN" altLang="en-US"/>
          </a:p>
        </p:txBody>
      </p:sp>
    </p:spTree>
    <p:extLst>
      <p:ext uri="{BB962C8B-B14F-4D97-AF65-F5344CB8AC3E}">
        <p14:creationId xmlns:p14="http://schemas.microsoft.com/office/powerpoint/2010/main" val="3263445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5233AD-6AA8-44FE-B5DD-D6D99B7462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0"/>
            <a:ext cx="12192000" cy="6858000"/>
          </a:xfrm>
          <a:prstGeom prst="rect">
            <a:avLst/>
          </a:prstGeom>
        </p:spPr>
      </p:pic>
      <p:sp>
        <p:nvSpPr>
          <p:cNvPr id="2" name="Title 1">
            <a:extLst>
              <a:ext uri="{FF2B5EF4-FFF2-40B4-BE49-F238E27FC236}">
                <a16:creationId xmlns:a16="http://schemas.microsoft.com/office/drawing/2014/main" id="{A8C7F5CF-488B-4A81-9F99-D60087A38902}"/>
              </a:ext>
            </a:extLst>
          </p:cNvPr>
          <p:cNvSpPr>
            <a:spLocks noGrp="1"/>
          </p:cNvSpPr>
          <p:nvPr>
            <p:ph type="ctrTitle"/>
          </p:nvPr>
        </p:nvSpPr>
        <p:spPr>
          <a:xfrm>
            <a:off x="5999747" y="2217944"/>
            <a:ext cx="5486400" cy="1645920"/>
          </a:xfrm>
        </p:spPr>
        <p:txBody>
          <a:bodyPr anchor="b">
            <a:normAutofit/>
          </a:bodyPr>
          <a:lstStyle>
            <a:lvl1pPr algn="r">
              <a:defRPr sz="48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04B44E9-22EF-4BAC-8816-8B36FF584A29}"/>
              </a:ext>
            </a:extLst>
          </p:cNvPr>
          <p:cNvSpPr>
            <a:spLocks noGrp="1"/>
          </p:cNvSpPr>
          <p:nvPr>
            <p:ph type="subTitle" idx="1"/>
          </p:nvPr>
        </p:nvSpPr>
        <p:spPr>
          <a:xfrm>
            <a:off x="5999747" y="3989592"/>
            <a:ext cx="5486400" cy="914400"/>
          </a:xfrm>
        </p:spPr>
        <p:txBody>
          <a:bodyPr/>
          <a:lstStyle>
            <a:lvl1pPr marL="0" indent="0" algn="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Text Placeholder 28">
            <a:extLst>
              <a:ext uri="{FF2B5EF4-FFF2-40B4-BE49-F238E27FC236}">
                <a16:creationId xmlns:a16="http://schemas.microsoft.com/office/drawing/2014/main" id="{0CED149B-1082-4958-85B1-30A67E87ED27}"/>
              </a:ext>
            </a:extLst>
          </p:cNvPr>
          <p:cNvSpPr>
            <a:spLocks noGrp="1"/>
          </p:cNvSpPr>
          <p:nvPr>
            <p:ph type="body" sz="quarter" idx="12" hasCustomPrompt="1"/>
          </p:nvPr>
        </p:nvSpPr>
        <p:spPr>
          <a:xfrm>
            <a:off x="7221875" y="5431470"/>
            <a:ext cx="4264272" cy="295077"/>
          </a:xfrm>
        </p:spPr>
        <p:txBody>
          <a:bodyPr>
            <a:noAutofit/>
          </a:bodyPr>
          <a:lstStyle>
            <a:lvl1pPr marL="0" indent="0" algn="r">
              <a:spcAft>
                <a:spcPts val="600"/>
              </a:spcAft>
              <a:buClr>
                <a:schemeClr val="bg2"/>
              </a:buClr>
              <a:buNone/>
              <a:defRPr sz="1800">
                <a:solidFill>
                  <a:schemeClr val="accent5"/>
                </a:solidFill>
              </a:defRPr>
            </a:lvl1pPr>
          </a:lstStyle>
          <a:p>
            <a:pPr lvl="0"/>
            <a:r>
              <a:rPr lang="en-US" dirty="0"/>
              <a:t>Author Name</a:t>
            </a:r>
          </a:p>
        </p:txBody>
      </p:sp>
      <p:sp>
        <p:nvSpPr>
          <p:cNvPr id="16" name="Text Placeholder 28">
            <a:extLst>
              <a:ext uri="{FF2B5EF4-FFF2-40B4-BE49-F238E27FC236}">
                <a16:creationId xmlns:a16="http://schemas.microsoft.com/office/drawing/2014/main" id="{47FF9A83-7DFA-4564-9C45-2E3EDB5AD6D2}"/>
              </a:ext>
            </a:extLst>
          </p:cNvPr>
          <p:cNvSpPr>
            <a:spLocks noGrp="1"/>
          </p:cNvSpPr>
          <p:nvPr>
            <p:ph type="body" sz="quarter" idx="13" hasCustomPrompt="1"/>
          </p:nvPr>
        </p:nvSpPr>
        <p:spPr>
          <a:xfrm>
            <a:off x="7221875" y="5741350"/>
            <a:ext cx="4264272" cy="301109"/>
          </a:xfrm>
        </p:spPr>
        <p:txBody>
          <a:bodyPr>
            <a:noAutofit/>
          </a:bodyPr>
          <a:lstStyle>
            <a:lvl1pPr marL="0" indent="0" algn="r">
              <a:spcAft>
                <a:spcPts val="600"/>
              </a:spcAft>
              <a:buClr>
                <a:schemeClr val="bg2"/>
              </a:buClr>
              <a:buNone/>
              <a:defRPr sz="1800">
                <a:solidFill>
                  <a:schemeClr val="accent5"/>
                </a:solidFill>
              </a:defRPr>
            </a:lvl1pPr>
          </a:lstStyle>
          <a:p>
            <a:pPr lvl="0"/>
            <a:r>
              <a:rPr lang="en-US" dirty="0"/>
              <a:t>Date</a:t>
            </a:r>
          </a:p>
        </p:txBody>
      </p:sp>
      <p:sp>
        <p:nvSpPr>
          <p:cNvPr id="17" name="TextBox 20">
            <a:extLst>
              <a:ext uri="{FF2B5EF4-FFF2-40B4-BE49-F238E27FC236}">
                <a16:creationId xmlns:a16="http://schemas.microsoft.com/office/drawing/2014/main" id="{F3DF694B-5A0A-4D0E-BB5D-C550132671EB}"/>
              </a:ext>
            </a:extLst>
          </p:cNvPr>
          <p:cNvSpPr txBox="1">
            <a:spLocks noChangeArrowheads="1"/>
          </p:cNvSpPr>
          <p:nvPr userDrawn="1"/>
        </p:nvSpPr>
        <p:spPr bwMode="auto">
          <a:xfrm>
            <a:off x="-1" y="6430962"/>
            <a:ext cx="5999748"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lnSpc>
                <a:spcPct val="90000"/>
              </a:lnSpc>
              <a:spcAft>
                <a:spcPts val="600"/>
              </a:spcAft>
              <a:buFont typeface="Arial" charset="0"/>
              <a:buNone/>
              <a:defRPr/>
            </a:pPr>
            <a:r>
              <a:rPr lang="en-US" altLang="en-US" sz="1000" dirty="0">
                <a:solidFill>
                  <a:schemeClr val="tx2"/>
                </a:solidFill>
              </a:rPr>
              <a:t>Confidential © 2023 Enflame Tech</a:t>
            </a:r>
          </a:p>
        </p:txBody>
      </p:sp>
      <p:pic>
        <p:nvPicPr>
          <p:cNvPr id="6" name="Picture 5" descr="Text, logo&#10;&#10;Description automatically generated">
            <a:extLst>
              <a:ext uri="{FF2B5EF4-FFF2-40B4-BE49-F238E27FC236}">
                <a16:creationId xmlns:a16="http://schemas.microsoft.com/office/drawing/2014/main" id="{AD8E6F75-75F9-4934-952E-DC2C430E11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1084" y="2007870"/>
            <a:ext cx="2682245" cy="1258827"/>
          </a:xfrm>
          <a:prstGeom prst="rect">
            <a:avLst/>
          </a:prstGeom>
        </p:spPr>
      </p:pic>
    </p:spTree>
    <p:extLst>
      <p:ext uri="{BB962C8B-B14F-4D97-AF65-F5344CB8AC3E}">
        <p14:creationId xmlns:p14="http://schemas.microsoft.com/office/powerpoint/2010/main" val="47721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_Agenda_Index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311009D-80D9-4708-BF15-5A7D17FF33A5}"/>
              </a:ext>
            </a:extLst>
          </p:cNvPr>
          <p:cNvSpPr>
            <a:spLocks noGrp="1"/>
          </p:cNvSpPr>
          <p:nvPr>
            <p:ph type="sldNum" sz="quarter" idx="12"/>
          </p:nvPr>
        </p:nvSpPr>
        <p:spPr/>
        <p:txBody>
          <a:bodyPr/>
          <a:lstStyle/>
          <a:p>
            <a:fld id="{0F1957D7-D0C4-45CF-BC97-B906CBAC0CBC}" type="slidenum">
              <a:rPr lang="en-US" smtClean="0"/>
              <a:t>‹#›</a:t>
            </a:fld>
            <a:endParaRPr lang="en-US"/>
          </a:p>
        </p:txBody>
      </p:sp>
      <p:grpSp>
        <p:nvGrpSpPr>
          <p:cNvPr id="8" name="Group 7">
            <a:extLst>
              <a:ext uri="{FF2B5EF4-FFF2-40B4-BE49-F238E27FC236}">
                <a16:creationId xmlns:a16="http://schemas.microsoft.com/office/drawing/2014/main" id="{75213862-DA3F-45BB-8FC6-A9AD15CA8E66}"/>
              </a:ext>
            </a:extLst>
          </p:cNvPr>
          <p:cNvGrpSpPr/>
          <p:nvPr userDrawn="1"/>
        </p:nvGrpSpPr>
        <p:grpSpPr>
          <a:xfrm>
            <a:off x="3352800" y="2194560"/>
            <a:ext cx="91440" cy="4206240"/>
            <a:chOff x="6050280" y="2194560"/>
            <a:chExt cx="91440" cy="4206240"/>
          </a:xfrm>
        </p:grpSpPr>
        <p:cxnSp>
          <p:nvCxnSpPr>
            <p:cNvPr id="9" name="直线连接符 17">
              <a:extLst>
                <a:ext uri="{FF2B5EF4-FFF2-40B4-BE49-F238E27FC236}">
                  <a16:creationId xmlns:a16="http://schemas.microsoft.com/office/drawing/2014/main" id="{841E3301-EC2E-413A-9987-6EAB9DD4906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4735F365-F205-4431-99C9-CE88F5C820BF}"/>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TextBox 12">
            <a:extLst>
              <a:ext uri="{FF2B5EF4-FFF2-40B4-BE49-F238E27FC236}">
                <a16:creationId xmlns:a16="http://schemas.microsoft.com/office/drawing/2014/main" id="{0A9A4F3B-81F9-4FE7-9650-C8DFEBB8C45C}"/>
              </a:ext>
            </a:extLst>
          </p:cNvPr>
          <p:cNvSpPr txBox="1"/>
          <p:nvPr userDrawn="1"/>
        </p:nvSpPr>
        <p:spPr>
          <a:xfrm>
            <a:off x="548639" y="1705820"/>
            <a:ext cx="2651759" cy="646331"/>
          </a:xfrm>
          <a:prstGeom prst="rect">
            <a:avLst/>
          </a:prstGeom>
          <a:noFill/>
        </p:spPr>
        <p:txBody>
          <a:bodyPr wrap="square">
            <a:spAutoFit/>
          </a:bodyPr>
          <a:lstStyle/>
          <a:p>
            <a:pPr lvl="0" algn="r"/>
            <a:r>
              <a:rPr lang="en-US" sz="3600" b="1" dirty="0">
                <a:solidFill>
                  <a:schemeClr val="accent1"/>
                </a:solidFill>
              </a:rPr>
              <a:t>Agenda</a:t>
            </a:r>
          </a:p>
        </p:txBody>
      </p:sp>
      <p:sp>
        <p:nvSpPr>
          <p:cNvPr id="14" name="Rectangle 13">
            <a:extLst>
              <a:ext uri="{FF2B5EF4-FFF2-40B4-BE49-F238E27FC236}">
                <a16:creationId xmlns:a16="http://schemas.microsoft.com/office/drawing/2014/main" id="{16FE06A4-F4CC-446B-A129-034A13D40FFE}"/>
              </a:ext>
            </a:extLst>
          </p:cNvPr>
          <p:cNvSpPr/>
          <p:nvPr userDrawn="1"/>
        </p:nvSpPr>
        <p:spPr>
          <a:xfrm>
            <a:off x="3596640" y="1705820"/>
            <a:ext cx="6400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a:t>
            </a:r>
          </a:p>
        </p:txBody>
      </p:sp>
      <p:sp>
        <p:nvSpPr>
          <p:cNvPr id="15" name="Title 1">
            <a:extLst>
              <a:ext uri="{FF2B5EF4-FFF2-40B4-BE49-F238E27FC236}">
                <a16:creationId xmlns:a16="http://schemas.microsoft.com/office/drawing/2014/main" id="{3ED5457E-F72D-48EB-BC7E-D1BE4863AD94}"/>
              </a:ext>
            </a:extLst>
          </p:cNvPr>
          <p:cNvSpPr>
            <a:spLocks noGrp="1"/>
          </p:cNvSpPr>
          <p:nvPr>
            <p:ph type="title" hasCustomPrompt="1"/>
          </p:nvPr>
        </p:nvSpPr>
        <p:spPr>
          <a:xfrm>
            <a:off x="4632962" y="1705820"/>
            <a:ext cx="6766560" cy="640080"/>
          </a:xfrm>
        </p:spPr>
        <p:txBody>
          <a:bodyPr anchor="ctr">
            <a:normAutofit/>
          </a:bodyPr>
          <a:lstStyle>
            <a:lvl1pPr>
              <a:defRPr sz="2400"/>
            </a:lvl1pPr>
          </a:lstStyle>
          <a:p>
            <a:r>
              <a:rPr lang="en-US" dirty="0"/>
              <a:t>Click to edit agenda</a:t>
            </a:r>
          </a:p>
        </p:txBody>
      </p:sp>
      <p:sp>
        <p:nvSpPr>
          <p:cNvPr id="16" name="Rectangle 15">
            <a:extLst>
              <a:ext uri="{FF2B5EF4-FFF2-40B4-BE49-F238E27FC236}">
                <a16:creationId xmlns:a16="http://schemas.microsoft.com/office/drawing/2014/main" id="{47B47132-8FB8-4341-BFEB-23206814CA4F}"/>
              </a:ext>
            </a:extLst>
          </p:cNvPr>
          <p:cNvSpPr/>
          <p:nvPr userDrawn="1"/>
        </p:nvSpPr>
        <p:spPr>
          <a:xfrm>
            <a:off x="3596640" y="2679314"/>
            <a:ext cx="6400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p>
        </p:txBody>
      </p:sp>
      <p:sp>
        <p:nvSpPr>
          <p:cNvPr id="18" name="Rectangle 17">
            <a:extLst>
              <a:ext uri="{FF2B5EF4-FFF2-40B4-BE49-F238E27FC236}">
                <a16:creationId xmlns:a16="http://schemas.microsoft.com/office/drawing/2014/main" id="{4A6BE281-37F0-4DF6-9F63-17746B7EE6EC}"/>
              </a:ext>
            </a:extLst>
          </p:cNvPr>
          <p:cNvSpPr/>
          <p:nvPr userDrawn="1"/>
        </p:nvSpPr>
        <p:spPr>
          <a:xfrm>
            <a:off x="3596640" y="3652808"/>
            <a:ext cx="6400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a:t>
            </a:r>
          </a:p>
        </p:txBody>
      </p:sp>
      <p:sp>
        <p:nvSpPr>
          <p:cNvPr id="20" name="Rectangle 19">
            <a:extLst>
              <a:ext uri="{FF2B5EF4-FFF2-40B4-BE49-F238E27FC236}">
                <a16:creationId xmlns:a16="http://schemas.microsoft.com/office/drawing/2014/main" id="{838C92F5-69C8-4D52-8F75-1A9763EC839D}"/>
              </a:ext>
            </a:extLst>
          </p:cNvPr>
          <p:cNvSpPr/>
          <p:nvPr userDrawn="1"/>
        </p:nvSpPr>
        <p:spPr>
          <a:xfrm>
            <a:off x="3596640" y="4626302"/>
            <a:ext cx="6400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a:t>
            </a:r>
          </a:p>
        </p:txBody>
      </p:sp>
      <p:sp>
        <p:nvSpPr>
          <p:cNvPr id="11" name="Text Placeholder 10">
            <a:extLst>
              <a:ext uri="{FF2B5EF4-FFF2-40B4-BE49-F238E27FC236}">
                <a16:creationId xmlns:a16="http://schemas.microsoft.com/office/drawing/2014/main" id="{5EF9F6D5-86FD-449F-99A4-2D1FE7D28D00}"/>
              </a:ext>
            </a:extLst>
          </p:cNvPr>
          <p:cNvSpPr>
            <a:spLocks noGrp="1"/>
          </p:cNvSpPr>
          <p:nvPr>
            <p:ph type="body" sz="quarter" idx="14" hasCustomPrompt="1"/>
          </p:nvPr>
        </p:nvSpPr>
        <p:spPr>
          <a:xfrm>
            <a:off x="4632962" y="3659872"/>
            <a:ext cx="6766551" cy="640080"/>
          </a:xfrm>
        </p:spPr>
        <p:txBody>
          <a:bodyPr anchor="ctr">
            <a:normAutofit/>
          </a:bodyPr>
          <a:lstStyle>
            <a:lvl1pPr marL="0" indent="0">
              <a:buNone/>
              <a:defRPr sz="2400" b="1"/>
            </a:lvl1pPr>
          </a:lstStyle>
          <a:p>
            <a:pPr lvl="0"/>
            <a:r>
              <a:rPr lang="en-US" dirty="0"/>
              <a:t>Click to edit agenda</a:t>
            </a:r>
          </a:p>
        </p:txBody>
      </p:sp>
      <p:sp>
        <p:nvSpPr>
          <p:cNvPr id="21" name="Text Placeholder 10">
            <a:extLst>
              <a:ext uri="{FF2B5EF4-FFF2-40B4-BE49-F238E27FC236}">
                <a16:creationId xmlns:a16="http://schemas.microsoft.com/office/drawing/2014/main" id="{0CDE58E7-64EE-4548-AE2C-20ABE0AC4F13}"/>
              </a:ext>
            </a:extLst>
          </p:cNvPr>
          <p:cNvSpPr>
            <a:spLocks noGrp="1"/>
          </p:cNvSpPr>
          <p:nvPr>
            <p:ph type="body" sz="quarter" idx="15" hasCustomPrompt="1"/>
          </p:nvPr>
        </p:nvSpPr>
        <p:spPr>
          <a:xfrm>
            <a:off x="4632962" y="2679314"/>
            <a:ext cx="6766551" cy="640080"/>
          </a:xfrm>
        </p:spPr>
        <p:txBody>
          <a:bodyPr anchor="ctr">
            <a:normAutofit/>
          </a:bodyPr>
          <a:lstStyle>
            <a:lvl1pPr marL="0" indent="0">
              <a:buNone/>
              <a:defRPr sz="2400" b="1"/>
            </a:lvl1pPr>
          </a:lstStyle>
          <a:p>
            <a:pPr lvl="0"/>
            <a:r>
              <a:rPr lang="en-US" dirty="0"/>
              <a:t>Click to edit agenda</a:t>
            </a:r>
          </a:p>
        </p:txBody>
      </p:sp>
      <p:sp>
        <p:nvSpPr>
          <p:cNvPr id="22" name="Text Placeholder 10">
            <a:extLst>
              <a:ext uri="{FF2B5EF4-FFF2-40B4-BE49-F238E27FC236}">
                <a16:creationId xmlns:a16="http://schemas.microsoft.com/office/drawing/2014/main" id="{16C15848-B451-4C78-8D1C-3F4835939151}"/>
              </a:ext>
            </a:extLst>
          </p:cNvPr>
          <p:cNvSpPr>
            <a:spLocks noGrp="1"/>
          </p:cNvSpPr>
          <p:nvPr>
            <p:ph type="body" sz="quarter" idx="16" hasCustomPrompt="1"/>
          </p:nvPr>
        </p:nvSpPr>
        <p:spPr>
          <a:xfrm>
            <a:off x="4632962" y="4626302"/>
            <a:ext cx="6766551" cy="640080"/>
          </a:xfrm>
        </p:spPr>
        <p:txBody>
          <a:bodyPr anchor="ctr">
            <a:normAutofit/>
          </a:bodyPr>
          <a:lstStyle>
            <a:lvl1pPr marL="0" indent="0">
              <a:buNone/>
              <a:defRPr sz="2400" b="1"/>
            </a:lvl1pPr>
          </a:lstStyle>
          <a:p>
            <a:pPr lvl="0"/>
            <a:r>
              <a:rPr lang="en-US" dirty="0"/>
              <a:t>Click to edit agenda</a:t>
            </a:r>
          </a:p>
        </p:txBody>
      </p:sp>
    </p:spTree>
    <p:extLst>
      <p:ext uri="{BB962C8B-B14F-4D97-AF65-F5344CB8AC3E}">
        <p14:creationId xmlns:p14="http://schemas.microsoft.com/office/powerpoint/2010/main" val="16786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CE28-0297-4020-9943-0A4B2ABCC0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7108E1-07F3-4B03-819B-843841655A45}"/>
              </a:ext>
            </a:extLst>
          </p:cNvPr>
          <p:cNvSpPr>
            <a:spLocks noGrp="1"/>
          </p:cNvSpPr>
          <p:nvPr>
            <p:ph idx="1" hasCustomPrompt="1"/>
          </p:nvPr>
        </p:nvSpPr>
        <p:spPr/>
        <p:txBody>
          <a:bodyPr/>
          <a:lstStyle>
            <a:lvl1pPr>
              <a:defRPr/>
            </a:lvl1pPr>
          </a:lstStyle>
          <a:p>
            <a:pPr lvl="0"/>
            <a:r>
              <a:rPr lang="en-US" dirty="0"/>
              <a:t>Click to edit Master text styles with Top 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11009D-80D9-4708-BF15-5A7D17FF33A5}"/>
              </a:ext>
            </a:extLst>
          </p:cNvPr>
          <p:cNvSpPr>
            <a:spLocks noGrp="1"/>
          </p:cNvSpPr>
          <p:nvPr>
            <p:ph type="sldNum" sz="quarter" idx="12"/>
          </p:nvPr>
        </p:nvSpPr>
        <p:spPr/>
        <p:txBody>
          <a:bodyPr/>
          <a:lstStyle/>
          <a:p>
            <a:fld id="{0F1957D7-D0C4-45CF-BC97-B906CBAC0CBC}" type="slidenum">
              <a:rPr lang="en-US" smtClean="0"/>
              <a:t>‹#›</a:t>
            </a:fld>
            <a:endParaRPr lang="en-US"/>
          </a:p>
        </p:txBody>
      </p:sp>
    </p:spTree>
    <p:extLst>
      <p:ext uri="{BB962C8B-B14F-4D97-AF65-F5344CB8AC3E}">
        <p14:creationId xmlns:p14="http://schemas.microsoft.com/office/powerpoint/2010/main" val="66077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Title and Content w.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CE28-0297-4020-9943-0A4B2ABCC08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67108E1-07F3-4B03-819B-843841655A45}"/>
              </a:ext>
            </a:extLst>
          </p:cNvPr>
          <p:cNvSpPr>
            <a:spLocks noGrp="1"/>
          </p:cNvSpPr>
          <p:nvPr>
            <p:ph idx="1" hasCustomPrompt="1"/>
          </p:nvPr>
        </p:nvSpPr>
        <p:spPr>
          <a:xfrm>
            <a:off x="548640" y="1705820"/>
            <a:ext cx="1109472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11009D-80D9-4708-BF15-5A7D17FF33A5}"/>
              </a:ext>
            </a:extLst>
          </p:cNvPr>
          <p:cNvSpPr>
            <a:spLocks noGrp="1"/>
          </p:cNvSpPr>
          <p:nvPr>
            <p:ph type="sldNum" sz="quarter" idx="12"/>
          </p:nvPr>
        </p:nvSpPr>
        <p:spPr/>
        <p:txBody>
          <a:bodyPr/>
          <a:lstStyle/>
          <a:p>
            <a:fld id="{0F1957D7-D0C4-45CF-BC97-B906CBAC0CBC}" type="slidenum">
              <a:rPr lang="en-US" smtClean="0"/>
              <a:t>‹#›</a:t>
            </a:fld>
            <a:endParaRPr lang="en-US"/>
          </a:p>
        </p:txBody>
      </p:sp>
      <p:sp>
        <p:nvSpPr>
          <p:cNvPr id="7" name="Text Placeholder 43">
            <a:extLst>
              <a:ext uri="{FF2B5EF4-FFF2-40B4-BE49-F238E27FC236}">
                <a16:creationId xmlns:a16="http://schemas.microsoft.com/office/drawing/2014/main" id="{65CE9088-6A8F-4B28-909D-063F55782198}"/>
              </a:ext>
            </a:extLst>
          </p:cNvPr>
          <p:cNvSpPr>
            <a:spLocks noGrp="1"/>
          </p:cNvSpPr>
          <p:nvPr>
            <p:ph type="body" sz="quarter" idx="13" hasCustomPrompt="1"/>
          </p:nvPr>
        </p:nvSpPr>
        <p:spPr>
          <a:xfrm>
            <a:off x="548641" y="979211"/>
            <a:ext cx="11094720" cy="344488"/>
          </a:xfrm>
        </p:spPr>
        <p:txBody>
          <a:bodyPr anchor="t"/>
          <a:lstStyle>
            <a:lvl1pPr marL="0" indent="0">
              <a:buNone/>
              <a:defRPr lang="en-US" sz="2400">
                <a:solidFill>
                  <a:schemeClr val="accent6"/>
                </a:solidFill>
              </a:defRPr>
            </a:lvl1pPr>
          </a:lstStyle>
          <a:p>
            <a:pPr lvl="0"/>
            <a:r>
              <a:rPr lang="en-US" dirty="0"/>
              <a:t>Click to edit Master text styles</a:t>
            </a:r>
          </a:p>
        </p:txBody>
      </p:sp>
    </p:spTree>
    <p:extLst>
      <p:ext uri="{BB962C8B-B14F-4D97-AF65-F5344CB8AC3E}">
        <p14:creationId xmlns:p14="http://schemas.microsoft.com/office/powerpoint/2010/main" val="1566535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6C9F-12DB-4056-8267-2CC6B7E82DC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10A2A4D-516A-4C8A-8795-81D5D7657A21}"/>
              </a:ext>
            </a:extLst>
          </p:cNvPr>
          <p:cNvSpPr>
            <a:spLocks noGrp="1"/>
          </p:cNvSpPr>
          <p:nvPr>
            <p:ph sz="half" idx="1" hasCustomPrompt="1"/>
          </p:nvPr>
        </p:nvSpPr>
        <p:spPr>
          <a:xfrm>
            <a:off x="548640" y="1505855"/>
            <a:ext cx="518160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5727CD7-0A1A-48A8-B782-C9DCC93CE79C}"/>
              </a:ext>
            </a:extLst>
          </p:cNvPr>
          <p:cNvSpPr>
            <a:spLocks noGrp="1"/>
          </p:cNvSpPr>
          <p:nvPr>
            <p:ph sz="half" idx="2" hasCustomPrompt="1"/>
          </p:nvPr>
        </p:nvSpPr>
        <p:spPr>
          <a:xfrm>
            <a:off x="6461760" y="1505855"/>
            <a:ext cx="5181600" cy="4351338"/>
          </a:xfrm>
        </p:spPr>
        <p:txBody>
          <a:bodyPr/>
          <a:lstStyle>
            <a:lvl1pPr marL="228600" marR="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F7638864-BCE9-495A-96A8-A523A963EAC1}"/>
              </a:ext>
            </a:extLst>
          </p:cNvPr>
          <p:cNvSpPr>
            <a:spLocks noGrp="1"/>
          </p:cNvSpPr>
          <p:nvPr>
            <p:ph type="sldNum" sz="quarter" idx="12"/>
          </p:nvPr>
        </p:nvSpPr>
        <p:spPr/>
        <p:txBody>
          <a:bodyPr/>
          <a:lstStyle/>
          <a:p>
            <a:fld id="{0F1957D7-D0C4-45CF-BC97-B906CBAC0CBC}" type="slidenum">
              <a:rPr lang="en-US" smtClean="0"/>
              <a:t>‹#›</a:t>
            </a:fld>
            <a:endParaRPr lang="en-US"/>
          </a:p>
        </p:txBody>
      </p:sp>
      <p:cxnSp>
        <p:nvCxnSpPr>
          <p:cNvPr id="9" name="直线连接符 17">
            <a:extLst>
              <a:ext uri="{FF2B5EF4-FFF2-40B4-BE49-F238E27FC236}">
                <a16:creationId xmlns:a16="http://schemas.microsoft.com/office/drawing/2014/main" id="{A862FD51-1BD6-4575-8663-5DBC55C624A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31AF6A84-5132-43FE-9660-1D61DFE8F687}"/>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76242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ntent w.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6C9F-12DB-4056-8267-2CC6B7E82DC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10A2A4D-516A-4C8A-8795-81D5D7657A21}"/>
              </a:ext>
            </a:extLst>
          </p:cNvPr>
          <p:cNvSpPr>
            <a:spLocks noGrp="1"/>
          </p:cNvSpPr>
          <p:nvPr>
            <p:ph sz="half" idx="1" hasCustomPrompt="1"/>
          </p:nvPr>
        </p:nvSpPr>
        <p:spPr>
          <a:xfrm>
            <a:off x="548640" y="1705820"/>
            <a:ext cx="518160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5727CD7-0A1A-48A8-B782-C9DCC93CE79C}"/>
              </a:ext>
            </a:extLst>
          </p:cNvPr>
          <p:cNvSpPr>
            <a:spLocks noGrp="1"/>
          </p:cNvSpPr>
          <p:nvPr>
            <p:ph sz="half" idx="2" hasCustomPrompt="1"/>
          </p:nvPr>
        </p:nvSpPr>
        <p:spPr>
          <a:xfrm>
            <a:off x="6461760" y="1705820"/>
            <a:ext cx="5181600" cy="4351338"/>
          </a:xfrm>
        </p:spPr>
        <p:txBody>
          <a:bodyPr/>
          <a:lstStyle>
            <a:lvl1pPr marL="228600" marR="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F7638864-BCE9-495A-96A8-A523A963EAC1}"/>
              </a:ext>
            </a:extLst>
          </p:cNvPr>
          <p:cNvSpPr>
            <a:spLocks noGrp="1"/>
          </p:cNvSpPr>
          <p:nvPr>
            <p:ph type="sldNum" sz="quarter" idx="12"/>
          </p:nvPr>
        </p:nvSpPr>
        <p:spPr/>
        <p:txBody>
          <a:bodyPr/>
          <a:lstStyle/>
          <a:p>
            <a:fld id="{0F1957D7-D0C4-45CF-BC97-B906CBAC0CBC}" type="slidenum">
              <a:rPr lang="en-US" smtClean="0"/>
              <a:t>‹#›</a:t>
            </a:fld>
            <a:endParaRPr lang="en-US"/>
          </a:p>
        </p:txBody>
      </p:sp>
      <p:cxnSp>
        <p:nvCxnSpPr>
          <p:cNvPr id="9" name="直线连接符 17">
            <a:extLst>
              <a:ext uri="{FF2B5EF4-FFF2-40B4-BE49-F238E27FC236}">
                <a16:creationId xmlns:a16="http://schemas.microsoft.com/office/drawing/2014/main" id="{A862FD51-1BD6-4575-8663-5DBC55C624A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31AF6A84-5132-43FE-9660-1D61DFE8F687}"/>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ext Placeholder 43">
            <a:extLst>
              <a:ext uri="{FF2B5EF4-FFF2-40B4-BE49-F238E27FC236}">
                <a16:creationId xmlns:a16="http://schemas.microsoft.com/office/drawing/2014/main" id="{B90085F4-7E1B-4ED6-8DAE-933F2BE22FFA}"/>
              </a:ext>
            </a:extLst>
          </p:cNvPr>
          <p:cNvSpPr>
            <a:spLocks noGrp="1"/>
          </p:cNvSpPr>
          <p:nvPr>
            <p:ph type="body" sz="quarter" idx="13" hasCustomPrompt="1"/>
          </p:nvPr>
        </p:nvSpPr>
        <p:spPr>
          <a:xfrm>
            <a:off x="548641" y="979211"/>
            <a:ext cx="11094720" cy="344488"/>
          </a:xfrm>
        </p:spPr>
        <p:txBody>
          <a:bodyPr anchor="t"/>
          <a:lstStyle>
            <a:lvl1pPr marL="0" indent="0">
              <a:buNone/>
              <a:defRPr lang="en-US" sz="2400">
                <a:solidFill>
                  <a:schemeClr val="accent6"/>
                </a:solidFill>
              </a:defRPr>
            </a:lvl1pPr>
          </a:lstStyle>
          <a:p>
            <a:pPr lvl="0"/>
            <a:r>
              <a:rPr lang="en-US" dirty="0"/>
              <a:t>Click to edit Master text styles</a:t>
            </a:r>
          </a:p>
        </p:txBody>
      </p:sp>
    </p:spTree>
    <p:extLst>
      <p:ext uri="{BB962C8B-B14F-4D97-AF65-F5344CB8AC3E}">
        <p14:creationId xmlns:p14="http://schemas.microsoft.com/office/powerpoint/2010/main" val="2704763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ntent w. 2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6C9F-12DB-4056-8267-2CC6B7E82DC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10A2A4D-516A-4C8A-8795-81D5D7657A21}"/>
              </a:ext>
            </a:extLst>
          </p:cNvPr>
          <p:cNvSpPr>
            <a:spLocks noGrp="1"/>
          </p:cNvSpPr>
          <p:nvPr>
            <p:ph sz="half" idx="1" hasCustomPrompt="1"/>
          </p:nvPr>
        </p:nvSpPr>
        <p:spPr>
          <a:xfrm>
            <a:off x="548640" y="1912605"/>
            <a:ext cx="5181600" cy="4351338"/>
          </a:xfrm>
        </p:spPr>
        <p:txBody>
          <a:bodyPr/>
          <a:lstStyle>
            <a:lvl1pPr marL="228600" marR="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5727CD7-0A1A-48A8-B782-C9DCC93CE79C}"/>
              </a:ext>
            </a:extLst>
          </p:cNvPr>
          <p:cNvSpPr>
            <a:spLocks noGrp="1"/>
          </p:cNvSpPr>
          <p:nvPr>
            <p:ph sz="half" idx="2" hasCustomPrompt="1"/>
          </p:nvPr>
        </p:nvSpPr>
        <p:spPr>
          <a:xfrm>
            <a:off x="6461760" y="1912605"/>
            <a:ext cx="518160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F7638864-BCE9-495A-96A8-A523A963EAC1}"/>
              </a:ext>
            </a:extLst>
          </p:cNvPr>
          <p:cNvSpPr>
            <a:spLocks noGrp="1"/>
          </p:cNvSpPr>
          <p:nvPr>
            <p:ph type="sldNum" sz="quarter" idx="12"/>
          </p:nvPr>
        </p:nvSpPr>
        <p:spPr/>
        <p:txBody>
          <a:bodyPr/>
          <a:lstStyle/>
          <a:p>
            <a:fld id="{0F1957D7-D0C4-45CF-BC97-B906CBAC0CBC}" type="slidenum">
              <a:rPr lang="en-US" smtClean="0"/>
              <a:t>‹#›</a:t>
            </a:fld>
            <a:endParaRPr lang="en-US"/>
          </a:p>
        </p:txBody>
      </p:sp>
      <p:cxnSp>
        <p:nvCxnSpPr>
          <p:cNvPr id="9" name="直线连接符 17">
            <a:extLst>
              <a:ext uri="{FF2B5EF4-FFF2-40B4-BE49-F238E27FC236}">
                <a16:creationId xmlns:a16="http://schemas.microsoft.com/office/drawing/2014/main" id="{A862FD51-1BD6-4575-8663-5DBC55C624A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31AF6A84-5132-43FE-9660-1D61DFE8F687}"/>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Text Placeholder 43">
            <a:extLst>
              <a:ext uri="{FF2B5EF4-FFF2-40B4-BE49-F238E27FC236}">
                <a16:creationId xmlns:a16="http://schemas.microsoft.com/office/drawing/2014/main" id="{CF4AA0BA-D58A-41E2-9A85-6CA1C7A47832}"/>
              </a:ext>
            </a:extLst>
          </p:cNvPr>
          <p:cNvSpPr>
            <a:spLocks noGrp="1"/>
          </p:cNvSpPr>
          <p:nvPr>
            <p:ph type="body" sz="quarter" idx="14" hasCustomPrompt="1"/>
          </p:nvPr>
        </p:nvSpPr>
        <p:spPr>
          <a:xfrm>
            <a:off x="548641" y="1317228"/>
            <a:ext cx="5184648" cy="457200"/>
          </a:xfrm>
        </p:spPr>
        <p:txBody>
          <a:bodyPr anchor="b"/>
          <a:lstStyle>
            <a:lvl1pPr marL="0" indent="0">
              <a:buNone/>
              <a:defRPr lang="en-US" sz="2400" b="1">
                <a:solidFill>
                  <a:schemeClr val="accent6"/>
                </a:solidFill>
              </a:defRPr>
            </a:lvl1pPr>
          </a:lstStyle>
          <a:p>
            <a:pPr lvl="0"/>
            <a:r>
              <a:rPr lang="en-US" dirty="0"/>
              <a:t>Click to edit Master text styles</a:t>
            </a:r>
          </a:p>
        </p:txBody>
      </p:sp>
      <p:sp>
        <p:nvSpPr>
          <p:cNvPr id="13" name="Text Placeholder 43">
            <a:extLst>
              <a:ext uri="{FF2B5EF4-FFF2-40B4-BE49-F238E27FC236}">
                <a16:creationId xmlns:a16="http://schemas.microsoft.com/office/drawing/2014/main" id="{5ED9CC6B-F17B-4C8C-A521-A3A995C46A61}"/>
              </a:ext>
            </a:extLst>
          </p:cNvPr>
          <p:cNvSpPr>
            <a:spLocks noGrp="1"/>
          </p:cNvSpPr>
          <p:nvPr>
            <p:ph type="body" sz="quarter" idx="15" hasCustomPrompt="1"/>
          </p:nvPr>
        </p:nvSpPr>
        <p:spPr>
          <a:xfrm>
            <a:off x="6460236" y="1317228"/>
            <a:ext cx="5184648" cy="457200"/>
          </a:xfrm>
        </p:spPr>
        <p:txBody>
          <a:bodyPr anchor="b"/>
          <a:lstStyle>
            <a:lvl1pPr marL="0" indent="0">
              <a:buNone/>
              <a:defRPr lang="en-US" sz="2400" b="1">
                <a:solidFill>
                  <a:schemeClr val="accent6"/>
                </a:solidFill>
              </a:defRPr>
            </a:lvl1pPr>
          </a:lstStyle>
          <a:p>
            <a:pPr lvl="0"/>
            <a:r>
              <a:rPr lang="en-US" dirty="0"/>
              <a:t>Click to edit Master text styles</a:t>
            </a:r>
          </a:p>
        </p:txBody>
      </p:sp>
    </p:spTree>
    <p:extLst>
      <p:ext uri="{BB962C8B-B14F-4D97-AF65-F5344CB8AC3E}">
        <p14:creationId xmlns:p14="http://schemas.microsoft.com/office/powerpoint/2010/main" val="3303813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6C9F-12DB-4056-8267-2CC6B7E82DC8}"/>
              </a:ext>
            </a:extLst>
          </p:cNvPr>
          <p:cNvSpPr>
            <a:spLocks noGrp="1"/>
          </p:cNvSpPr>
          <p:nvPr>
            <p:ph type="title"/>
          </p:nvPr>
        </p:nvSpPr>
        <p:spPr>
          <a:xfrm>
            <a:off x="548640" y="273684"/>
            <a:ext cx="11094720" cy="64071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10A2A4D-516A-4C8A-8795-81D5D7657A21}"/>
              </a:ext>
            </a:extLst>
          </p:cNvPr>
          <p:cNvSpPr>
            <a:spLocks noGrp="1"/>
          </p:cNvSpPr>
          <p:nvPr>
            <p:ph sz="half" idx="1" hasCustomPrompt="1"/>
          </p:nvPr>
        </p:nvSpPr>
        <p:spPr>
          <a:xfrm>
            <a:off x="548640" y="150585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15727CD7-0A1A-48A8-B782-C9DCC93CE79C}"/>
              </a:ext>
            </a:extLst>
          </p:cNvPr>
          <p:cNvSpPr>
            <a:spLocks noGrp="1"/>
          </p:cNvSpPr>
          <p:nvPr>
            <p:ph sz="half" idx="2" hasCustomPrompt="1"/>
          </p:nvPr>
        </p:nvSpPr>
        <p:spPr>
          <a:xfrm>
            <a:off x="8287512" y="150585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
        <p:nvSpPr>
          <p:cNvPr id="7" name="Slide Number Placeholder 6">
            <a:extLst>
              <a:ext uri="{FF2B5EF4-FFF2-40B4-BE49-F238E27FC236}">
                <a16:creationId xmlns:a16="http://schemas.microsoft.com/office/drawing/2014/main" id="{F7638864-BCE9-495A-96A8-A523A963EAC1}"/>
              </a:ext>
            </a:extLst>
          </p:cNvPr>
          <p:cNvSpPr>
            <a:spLocks noGrp="1"/>
          </p:cNvSpPr>
          <p:nvPr>
            <p:ph type="sldNum" sz="quarter" idx="12"/>
          </p:nvPr>
        </p:nvSpPr>
        <p:spPr/>
        <p:txBody>
          <a:bodyPr/>
          <a:lstStyle/>
          <a:p>
            <a:fld id="{0F1957D7-D0C4-45CF-BC97-B906CBAC0CBC}" type="slidenum">
              <a:rPr lang="en-US" smtClean="0"/>
              <a:t>‹#›</a:t>
            </a:fld>
            <a:endParaRPr lang="en-US"/>
          </a:p>
        </p:txBody>
      </p:sp>
      <p:grpSp>
        <p:nvGrpSpPr>
          <p:cNvPr id="5" name="Group 4">
            <a:extLst>
              <a:ext uri="{FF2B5EF4-FFF2-40B4-BE49-F238E27FC236}">
                <a16:creationId xmlns:a16="http://schemas.microsoft.com/office/drawing/2014/main" id="{18F50B1B-D527-4049-98AD-AB046B342E95}"/>
              </a:ext>
            </a:extLst>
          </p:cNvPr>
          <p:cNvGrpSpPr/>
          <p:nvPr userDrawn="1"/>
        </p:nvGrpSpPr>
        <p:grpSpPr>
          <a:xfrm>
            <a:off x="4115562" y="2194560"/>
            <a:ext cx="91440" cy="4206240"/>
            <a:chOff x="6050280" y="2194560"/>
            <a:chExt cx="91440" cy="4206240"/>
          </a:xfrm>
        </p:grpSpPr>
        <p:cxnSp>
          <p:nvCxnSpPr>
            <p:cNvPr id="9" name="直线连接符 17">
              <a:extLst>
                <a:ext uri="{FF2B5EF4-FFF2-40B4-BE49-F238E27FC236}">
                  <a16:creationId xmlns:a16="http://schemas.microsoft.com/office/drawing/2014/main" id="{A862FD51-1BD6-4575-8663-5DBC55C624A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31AF6A84-5132-43FE-9660-1D61DFE8F687}"/>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Content Placeholder 3">
            <a:extLst>
              <a:ext uri="{FF2B5EF4-FFF2-40B4-BE49-F238E27FC236}">
                <a16:creationId xmlns:a16="http://schemas.microsoft.com/office/drawing/2014/main" id="{74290354-CC37-42B4-A848-7A9A382E00C5}"/>
              </a:ext>
            </a:extLst>
          </p:cNvPr>
          <p:cNvSpPr>
            <a:spLocks noGrp="1"/>
          </p:cNvSpPr>
          <p:nvPr>
            <p:ph sz="half" idx="13" hasCustomPrompt="1"/>
          </p:nvPr>
        </p:nvSpPr>
        <p:spPr>
          <a:xfrm>
            <a:off x="4418076" y="150585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grpSp>
        <p:nvGrpSpPr>
          <p:cNvPr id="11" name="Group 10">
            <a:extLst>
              <a:ext uri="{FF2B5EF4-FFF2-40B4-BE49-F238E27FC236}">
                <a16:creationId xmlns:a16="http://schemas.microsoft.com/office/drawing/2014/main" id="{0C83BE23-D3F6-4404-9138-E2DEFFBC3662}"/>
              </a:ext>
            </a:extLst>
          </p:cNvPr>
          <p:cNvGrpSpPr/>
          <p:nvPr userDrawn="1"/>
        </p:nvGrpSpPr>
        <p:grpSpPr>
          <a:xfrm>
            <a:off x="7984998" y="2194560"/>
            <a:ext cx="91440" cy="4206240"/>
            <a:chOff x="6050280" y="2194560"/>
            <a:chExt cx="91440" cy="4206240"/>
          </a:xfrm>
        </p:grpSpPr>
        <p:cxnSp>
          <p:nvCxnSpPr>
            <p:cNvPr id="12" name="直线连接符 17">
              <a:extLst>
                <a:ext uri="{FF2B5EF4-FFF2-40B4-BE49-F238E27FC236}">
                  <a16:creationId xmlns:a16="http://schemas.microsoft.com/office/drawing/2014/main" id="{491FDA0C-F9D6-45DC-A2F1-DF2D668061FF}"/>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矩形 19">
              <a:extLst>
                <a:ext uri="{FF2B5EF4-FFF2-40B4-BE49-F238E27FC236}">
                  <a16:creationId xmlns:a16="http://schemas.microsoft.com/office/drawing/2014/main" id="{C63D0B1F-D60A-46F0-B217-2A4C20B44B43}"/>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340763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w.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6C9F-12DB-4056-8267-2CC6B7E82DC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10A2A4D-516A-4C8A-8795-81D5D7657A21}"/>
              </a:ext>
            </a:extLst>
          </p:cNvPr>
          <p:cNvSpPr>
            <a:spLocks noGrp="1"/>
          </p:cNvSpPr>
          <p:nvPr>
            <p:ph sz="half" idx="1" hasCustomPrompt="1"/>
          </p:nvPr>
        </p:nvSpPr>
        <p:spPr>
          <a:xfrm>
            <a:off x="548640" y="191260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15727CD7-0A1A-48A8-B782-C9DCC93CE79C}"/>
              </a:ext>
            </a:extLst>
          </p:cNvPr>
          <p:cNvSpPr>
            <a:spLocks noGrp="1"/>
          </p:cNvSpPr>
          <p:nvPr>
            <p:ph sz="half" idx="2" hasCustomPrompt="1"/>
          </p:nvPr>
        </p:nvSpPr>
        <p:spPr>
          <a:xfrm>
            <a:off x="8287513" y="191260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
        <p:nvSpPr>
          <p:cNvPr id="7" name="Slide Number Placeholder 6">
            <a:extLst>
              <a:ext uri="{FF2B5EF4-FFF2-40B4-BE49-F238E27FC236}">
                <a16:creationId xmlns:a16="http://schemas.microsoft.com/office/drawing/2014/main" id="{F7638864-BCE9-495A-96A8-A523A963EAC1}"/>
              </a:ext>
            </a:extLst>
          </p:cNvPr>
          <p:cNvSpPr>
            <a:spLocks noGrp="1"/>
          </p:cNvSpPr>
          <p:nvPr>
            <p:ph type="sldNum" sz="quarter" idx="12"/>
          </p:nvPr>
        </p:nvSpPr>
        <p:spPr/>
        <p:txBody>
          <a:bodyPr/>
          <a:lstStyle/>
          <a:p>
            <a:fld id="{0F1957D7-D0C4-45CF-BC97-B906CBAC0CBC}" type="slidenum">
              <a:rPr lang="en-US" smtClean="0"/>
              <a:t>‹#›</a:t>
            </a:fld>
            <a:endParaRPr lang="en-US"/>
          </a:p>
        </p:txBody>
      </p:sp>
      <p:grpSp>
        <p:nvGrpSpPr>
          <p:cNvPr id="5" name="Group 4">
            <a:extLst>
              <a:ext uri="{FF2B5EF4-FFF2-40B4-BE49-F238E27FC236}">
                <a16:creationId xmlns:a16="http://schemas.microsoft.com/office/drawing/2014/main" id="{A4BC0259-726A-4B7C-A333-001080A1A23B}"/>
              </a:ext>
            </a:extLst>
          </p:cNvPr>
          <p:cNvGrpSpPr/>
          <p:nvPr userDrawn="1"/>
        </p:nvGrpSpPr>
        <p:grpSpPr>
          <a:xfrm>
            <a:off x="4115563" y="2194560"/>
            <a:ext cx="91440" cy="4206240"/>
            <a:chOff x="6050280" y="2194560"/>
            <a:chExt cx="91440" cy="4206240"/>
          </a:xfrm>
        </p:grpSpPr>
        <p:cxnSp>
          <p:nvCxnSpPr>
            <p:cNvPr id="9" name="直线连接符 17">
              <a:extLst>
                <a:ext uri="{FF2B5EF4-FFF2-40B4-BE49-F238E27FC236}">
                  <a16:creationId xmlns:a16="http://schemas.microsoft.com/office/drawing/2014/main" id="{A862FD51-1BD6-4575-8663-5DBC55C624A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31AF6A84-5132-43FE-9660-1D61DFE8F687}"/>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Text Placeholder 43">
            <a:extLst>
              <a:ext uri="{FF2B5EF4-FFF2-40B4-BE49-F238E27FC236}">
                <a16:creationId xmlns:a16="http://schemas.microsoft.com/office/drawing/2014/main" id="{CF4AA0BA-D58A-41E2-9A85-6CA1C7A47832}"/>
              </a:ext>
            </a:extLst>
          </p:cNvPr>
          <p:cNvSpPr>
            <a:spLocks noGrp="1"/>
          </p:cNvSpPr>
          <p:nvPr>
            <p:ph type="body" sz="quarter" idx="14" hasCustomPrompt="1"/>
          </p:nvPr>
        </p:nvSpPr>
        <p:spPr>
          <a:xfrm>
            <a:off x="548641" y="1317228"/>
            <a:ext cx="3355848" cy="457200"/>
          </a:xfrm>
        </p:spPr>
        <p:txBody>
          <a:bodyPr anchor="b"/>
          <a:lstStyle>
            <a:lvl1pPr marL="0" indent="0">
              <a:buNone/>
              <a:defRPr lang="en-US" sz="2400" b="1">
                <a:solidFill>
                  <a:schemeClr val="accent6"/>
                </a:solidFill>
              </a:defRPr>
            </a:lvl1pPr>
          </a:lstStyle>
          <a:p>
            <a:pPr lvl="0"/>
            <a:r>
              <a:rPr lang="en-US" dirty="0"/>
              <a:t>Click to edit Master text styles</a:t>
            </a:r>
          </a:p>
        </p:txBody>
      </p:sp>
      <p:sp>
        <p:nvSpPr>
          <p:cNvPr id="13" name="Text Placeholder 43">
            <a:extLst>
              <a:ext uri="{FF2B5EF4-FFF2-40B4-BE49-F238E27FC236}">
                <a16:creationId xmlns:a16="http://schemas.microsoft.com/office/drawing/2014/main" id="{5ED9CC6B-F17B-4C8C-A521-A3A995C46A61}"/>
              </a:ext>
            </a:extLst>
          </p:cNvPr>
          <p:cNvSpPr>
            <a:spLocks noGrp="1"/>
          </p:cNvSpPr>
          <p:nvPr>
            <p:ph type="body" sz="quarter" idx="15" hasCustomPrompt="1"/>
          </p:nvPr>
        </p:nvSpPr>
        <p:spPr>
          <a:xfrm>
            <a:off x="8287513" y="1317228"/>
            <a:ext cx="3355848" cy="457200"/>
          </a:xfrm>
        </p:spPr>
        <p:txBody>
          <a:bodyPr anchor="b"/>
          <a:lstStyle>
            <a:lvl1pPr marL="0" indent="0">
              <a:buNone/>
              <a:defRPr lang="en-US" sz="2400" b="1">
                <a:solidFill>
                  <a:schemeClr val="accent6"/>
                </a:solidFill>
              </a:defRPr>
            </a:lvl1pPr>
          </a:lstStyle>
          <a:p>
            <a:pPr lvl="0"/>
            <a:r>
              <a:rPr lang="en-US" dirty="0"/>
              <a:t>Click to edit Master text styles</a:t>
            </a:r>
          </a:p>
        </p:txBody>
      </p:sp>
      <p:grpSp>
        <p:nvGrpSpPr>
          <p:cNvPr id="11" name="Group 10">
            <a:extLst>
              <a:ext uri="{FF2B5EF4-FFF2-40B4-BE49-F238E27FC236}">
                <a16:creationId xmlns:a16="http://schemas.microsoft.com/office/drawing/2014/main" id="{D622DFE3-571E-4C05-AFCC-F7DE031FCC17}"/>
              </a:ext>
            </a:extLst>
          </p:cNvPr>
          <p:cNvGrpSpPr/>
          <p:nvPr userDrawn="1"/>
        </p:nvGrpSpPr>
        <p:grpSpPr>
          <a:xfrm>
            <a:off x="7984999" y="2194560"/>
            <a:ext cx="91440" cy="4206240"/>
            <a:chOff x="6050280" y="2194560"/>
            <a:chExt cx="91440" cy="4206240"/>
          </a:xfrm>
        </p:grpSpPr>
        <p:cxnSp>
          <p:nvCxnSpPr>
            <p:cNvPr id="14" name="直线连接符 17">
              <a:extLst>
                <a:ext uri="{FF2B5EF4-FFF2-40B4-BE49-F238E27FC236}">
                  <a16:creationId xmlns:a16="http://schemas.microsoft.com/office/drawing/2014/main" id="{CF738C8A-7010-44DC-8D43-8F23351B3263}"/>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矩形 19">
              <a:extLst>
                <a:ext uri="{FF2B5EF4-FFF2-40B4-BE49-F238E27FC236}">
                  <a16:creationId xmlns:a16="http://schemas.microsoft.com/office/drawing/2014/main" id="{0402FB87-2A93-426C-A71E-95094E7CC5C4}"/>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 name="Content Placeholder 2">
            <a:extLst>
              <a:ext uri="{FF2B5EF4-FFF2-40B4-BE49-F238E27FC236}">
                <a16:creationId xmlns:a16="http://schemas.microsoft.com/office/drawing/2014/main" id="{B1E5768A-7A35-4CFA-A476-1498643DAF24}"/>
              </a:ext>
            </a:extLst>
          </p:cNvPr>
          <p:cNvSpPr>
            <a:spLocks noGrp="1"/>
          </p:cNvSpPr>
          <p:nvPr>
            <p:ph sz="half" idx="16" hasCustomPrompt="1"/>
          </p:nvPr>
        </p:nvSpPr>
        <p:spPr>
          <a:xfrm>
            <a:off x="4418077" y="191260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
        <p:nvSpPr>
          <p:cNvPr id="17" name="Text Placeholder 43">
            <a:extLst>
              <a:ext uri="{FF2B5EF4-FFF2-40B4-BE49-F238E27FC236}">
                <a16:creationId xmlns:a16="http://schemas.microsoft.com/office/drawing/2014/main" id="{0B2C98C9-4229-414A-BC68-EA51F35B4939}"/>
              </a:ext>
            </a:extLst>
          </p:cNvPr>
          <p:cNvSpPr>
            <a:spLocks noGrp="1"/>
          </p:cNvSpPr>
          <p:nvPr>
            <p:ph type="body" sz="quarter" idx="17" hasCustomPrompt="1"/>
          </p:nvPr>
        </p:nvSpPr>
        <p:spPr>
          <a:xfrm>
            <a:off x="4418077" y="1317228"/>
            <a:ext cx="3355848" cy="457200"/>
          </a:xfrm>
        </p:spPr>
        <p:txBody>
          <a:bodyPr anchor="b"/>
          <a:lstStyle>
            <a:lvl1pPr marL="0" indent="0">
              <a:buNone/>
              <a:defRPr lang="en-US" sz="2400" b="1">
                <a:solidFill>
                  <a:schemeClr val="accent6"/>
                </a:solidFill>
              </a:defRPr>
            </a:lvl1pPr>
          </a:lstStyle>
          <a:p>
            <a:pPr lvl="0"/>
            <a:r>
              <a:rPr lang="en-US" dirty="0"/>
              <a:t>Click to edit Master text styles</a:t>
            </a:r>
          </a:p>
        </p:txBody>
      </p:sp>
    </p:spTree>
    <p:extLst>
      <p:ext uri="{BB962C8B-B14F-4D97-AF65-F5344CB8AC3E}">
        <p14:creationId xmlns:p14="http://schemas.microsoft.com/office/powerpoint/2010/main" val="34945301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Narrow_W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CE28-0297-4020-9943-0A4B2ABCC080}"/>
              </a:ext>
            </a:extLst>
          </p:cNvPr>
          <p:cNvSpPr>
            <a:spLocks noGrp="1"/>
          </p:cNvSpPr>
          <p:nvPr>
            <p:ph type="title"/>
          </p:nvPr>
        </p:nvSpPr>
        <p:spPr>
          <a:xfrm>
            <a:off x="548640" y="273684"/>
            <a:ext cx="11094720" cy="64071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67108E1-07F3-4B03-819B-843841655A45}"/>
              </a:ext>
            </a:extLst>
          </p:cNvPr>
          <p:cNvSpPr>
            <a:spLocks noGrp="1"/>
          </p:cNvSpPr>
          <p:nvPr>
            <p:ph idx="1" hasCustomPrompt="1"/>
          </p:nvPr>
        </p:nvSpPr>
        <p:spPr>
          <a:xfrm>
            <a:off x="3596640" y="1705820"/>
            <a:ext cx="804672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11009D-80D9-4708-BF15-5A7D17FF33A5}"/>
              </a:ext>
            </a:extLst>
          </p:cNvPr>
          <p:cNvSpPr>
            <a:spLocks noGrp="1"/>
          </p:cNvSpPr>
          <p:nvPr>
            <p:ph type="sldNum" sz="quarter" idx="12"/>
          </p:nvPr>
        </p:nvSpPr>
        <p:spPr/>
        <p:txBody>
          <a:bodyPr/>
          <a:lstStyle/>
          <a:p>
            <a:fld id="{0F1957D7-D0C4-45CF-BC97-B906CBAC0CBC}" type="slidenum">
              <a:rPr lang="en-US" smtClean="0"/>
              <a:t>‹#›</a:t>
            </a:fld>
            <a:endParaRPr lang="en-US"/>
          </a:p>
        </p:txBody>
      </p:sp>
      <p:sp>
        <p:nvSpPr>
          <p:cNvPr id="7" name="Text Placeholder 43">
            <a:extLst>
              <a:ext uri="{FF2B5EF4-FFF2-40B4-BE49-F238E27FC236}">
                <a16:creationId xmlns:a16="http://schemas.microsoft.com/office/drawing/2014/main" id="{65CE9088-6A8F-4B28-909D-063F55782198}"/>
              </a:ext>
            </a:extLst>
          </p:cNvPr>
          <p:cNvSpPr>
            <a:spLocks noGrp="1"/>
          </p:cNvSpPr>
          <p:nvPr>
            <p:ph type="body" sz="quarter" idx="13" hasCustomPrompt="1"/>
          </p:nvPr>
        </p:nvSpPr>
        <p:spPr>
          <a:xfrm>
            <a:off x="548641" y="979211"/>
            <a:ext cx="11094720" cy="344488"/>
          </a:xfrm>
        </p:spPr>
        <p:txBody>
          <a:bodyPr anchor="t"/>
          <a:lstStyle>
            <a:lvl1pPr marL="0" indent="0">
              <a:buNone/>
              <a:defRPr lang="en-US" sz="2400">
                <a:solidFill>
                  <a:schemeClr val="accent6"/>
                </a:solidFill>
              </a:defRPr>
            </a:lvl1pPr>
          </a:lstStyle>
          <a:p>
            <a:pPr lvl="0"/>
            <a:r>
              <a:rPr lang="en-US" dirty="0"/>
              <a:t>Click to edit Master text styles</a:t>
            </a:r>
          </a:p>
        </p:txBody>
      </p:sp>
      <p:grpSp>
        <p:nvGrpSpPr>
          <p:cNvPr id="8" name="Group 7">
            <a:extLst>
              <a:ext uri="{FF2B5EF4-FFF2-40B4-BE49-F238E27FC236}">
                <a16:creationId xmlns:a16="http://schemas.microsoft.com/office/drawing/2014/main" id="{75213862-DA3F-45BB-8FC6-A9AD15CA8E66}"/>
              </a:ext>
            </a:extLst>
          </p:cNvPr>
          <p:cNvGrpSpPr/>
          <p:nvPr userDrawn="1"/>
        </p:nvGrpSpPr>
        <p:grpSpPr>
          <a:xfrm>
            <a:off x="3352800" y="2194560"/>
            <a:ext cx="91440" cy="4206240"/>
            <a:chOff x="6050280" y="2194560"/>
            <a:chExt cx="91440" cy="4206240"/>
          </a:xfrm>
        </p:grpSpPr>
        <p:cxnSp>
          <p:nvCxnSpPr>
            <p:cNvPr id="9" name="直线连接符 17">
              <a:extLst>
                <a:ext uri="{FF2B5EF4-FFF2-40B4-BE49-F238E27FC236}">
                  <a16:creationId xmlns:a16="http://schemas.microsoft.com/office/drawing/2014/main" id="{841E3301-EC2E-413A-9987-6EAB9DD4906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4735F365-F205-4431-99C9-CE88F5C820BF}"/>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Content Placeholder 2">
            <a:extLst>
              <a:ext uri="{FF2B5EF4-FFF2-40B4-BE49-F238E27FC236}">
                <a16:creationId xmlns:a16="http://schemas.microsoft.com/office/drawing/2014/main" id="{3F092AB6-7A5E-4F02-96D1-D6E3B23407B5}"/>
              </a:ext>
            </a:extLst>
          </p:cNvPr>
          <p:cNvSpPr>
            <a:spLocks noGrp="1"/>
          </p:cNvSpPr>
          <p:nvPr>
            <p:ph sz="half" idx="14" hasCustomPrompt="1"/>
          </p:nvPr>
        </p:nvSpPr>
        <p:spPr>
          <a:xfrm>
            <a:off x="548640" y="1705820"/>
            <a:ext cx="265176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75405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Wide_Nar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CE28-0297-4020-9943-0A4B2ABCC080}"/>
              </a:ext>
            </a:extLst>
          </p:cNvPr>
          <p:cNvSpPr>
            <a:spLocks noGrp="1"/>
          </p:cNvSpPr>
          <p:nvPr>
            <p:ph type="title"/>
          </p:nvPr>
        </p:nvSpPr>
        <p:spPr>
          <a:xfrm>
            <a:off x="548640" y="273684"/>
            <a:ext cx="11094720" cy="64071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67108E1-07F3-4B03-819B-843841655A45}"/>
              </a:ext>
            </a:extLst>
          </p:cNvPr>
          <p:cNvSpPr>
            <a:spLocks noGrp="1"/>
          </p:cNvSpPr>
          <p:nvPr>
            <p:ph idx="1" hasCustomPrompt="1"/>
          </p:nvPr>
        </p:nvSpPr>
        <p:spPr>
          <a:xfrm>
            <a:off x="548640" y="1705820"/>
            <a:ext cx="804672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11009D-80D9-4708-BF15-5A7D17FF33A5}"/>
              </a:ext>
            </a:extLst>
          </p:cNvPr>
          <p:cNvSpPr>
            <a:spLocks noGrp="1"/>
          </p:cNvSpPr>
          <p:nvPr>
            <p:ph type="sldNum" sz="quarter" idx="12"/>
          </p:nvPr>
        </p:nvSpPr>
        <p:spPr/>
        <p:txBody>
          <a:bodyPr/>
          <a:lstStyle/>
          <a:p>
            <a:fld id="{0F1957D7-D0C4-45CF-BC97-B906CBAC0CBC}" type="slidenum">
              <a:rPr lang="en-US" smtClean="0"/>
              <a:t>‹#›</a:t>
            </a:fld>
            <a:endParaRPr lang="en-US"/>
          </a:p>
        </p:txBody>
      </p:sp>
      <p:sp>
        <p:nvSpPr>
          <p:cNvPr id="7" name="Text Placeholder 43">
            <a:extLst>
              <a:ext uri="{FF2B5EF4-FFF2-40B4-BE49-F238E27FC236}">
                <a16:creationId xmlns:a16="http://schemas.microsoft.com/office/drawing/2014/main" id="{65CE9088-6A8F-4B28-909D-063F55782198}"/>
              </a:ext>
            </a:extLst>
          </p:cNvPr>
          <p:cNvSpPr>
            <a:spLocks noGrp="1"/>
          </p:cNvSpPr>
          <p:nvPr>
            <p:ph type="body" sz="quarter" idx="13" hasCustomPrompt="1"/>
          </p:nvPr>
        </p:nvSpPr>
        <p:spPr>
          <a:xfrm>
            <a:off x="548641" y="979211"/>
            <a:ext cx="11094720" cy="344488"/>
          </a:xfrm>
        </p:spPr>
        <p:txBody>
          <a:bodyPr anchor="t"/>
          <a:lstStyle>
            <a:lvl1pPr marL="0" indent="0">
              <a:buNone/>
              <a:defRPr lang="en-US" sz="2400">
                <a:solidFill>
                  <a:schemeClr val="accent6"/>
                </a:solidFill>
              </a:defRPr>
            </a:lvl1pPr>
          </a:lstStyle>
          <a:p>
            <a:pPr lvl="0"/>
            <a:r>
              <a:rPr lang="en-US" dirty="0"/>
              <a:t>Click to edit Master text styles</a:t>
            </a:r>
          </a:p>
        </p:txBody>
      </p:sp>
      <p:grpSp>
        <p:nvGrpSpPr>
          <p:cNvPr id="8" name="Group 7">
            <a:extLst>
              <a:ext uri="{FF2B5EF4-FFF2-40B4-BE49-F238E27FC236}">
                <a16:creationId xmlns:a16="http://schemas.microsoft.com/office/drawing/2014/main" id="{75213862-DA3F-45BB-8FC6-A9AD15CA8E66}"/>
              </a:ext>
            </a:extLst>
          </p:cNvPr>
          <p:cNvGrpSpPr/>
          <p:nvPr userDrawn="1"/>
        </p:nvGrpSpPr>
        <p:grpSpPr>
          <a:xfrm>
            <a:off x="8747760" y="2194560"/>
            <a:ext cx="91440" cy="4206240"/>
            <a:chOff x="6050280" y="2194560"/>
            <a:chExt cx="91440" cy="4206240"/>
          </a:xfrm>
        </p:grpSpPr>
        <p:cxnSp>
          <p:nvCxnSpPr>
            <p:cNvPr id="9" name="直线连接符 17">
              <a:extLst>
                <a:ext uri="{FF2B5EF4-FFF2-40B4-BE49-F238E27FC236}">
                  <a16:creationId xmlns:a16="http://schemas.microsoft.com/office/drawing/2014/main" id="{841E3301-EC2E-413A-9987-6EAB9DD4906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4735F365-F205-4431-99C9-CE88F5C820BF}"/>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Content Placeholder 2">
            <a:extLst>
              <a:ext uri="{FF2B5EF4-FFF2-40B4-BE49-F238E27FC236}">
                <a16:creationId xmlns:a16="http://schemas.microsoft.com/office/drawing/2014/main" id="{3F092AB6-7A5E-4F02-96D1-D6E3B23407B5}"/>
              </a:ext>
            </a:extLst>
          </p:cNvPr>
          <p:cNvSpPr>
            <a:spLocks noGrp="1"/>
          </p:cNvSpPr>
          <p:nvPr>
            <p:ph sz="half" idx="14" hasCustomPrompt="1"/>
          </p:nvPr>
        </p:nvSpPr>
        <p:spPr>
          <a:xfrm>
            <a:off x="8991600" y="1705820"/>
            <a:ext cx="265176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37863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Divide Slide">
    <p:bg>
      <p:bgPr>
        <a:solidFill>
          <a:schemeClr val="bg1"/>
        </a:solidFill>
        <a:effectLst/>
      </p:bgPr>
    </p:bg>
    <p:spTree>
      <p:nvGrpSpPr>
        <p:cNvPr id="1" name=""/>
        <p:cNvGrpSpPr/>
        <p:nvPr/>
      </p:nvGrpSpPr>
      <p:grpSpPr>
        <a:xfrm>
          <a:off x="0" y="0"/>
          <a:ext cx="0" cy="0"/>
          <a:chOff x="0" y="0"/>
          <a:chExt cx="0" cy="0"/>
        </a:xfrm>
      </p:grpSpPr>
      <p:sp>
        <p:nvSpPr>
          <p:cNvPr id="9" name="矩形 3">
            <a:extLst>
              <a:ext uri="{FF2B5EF4-FFF2-40B4-BE49-F238E27FC236}">
                <a16:creationId xmlns:a16="http://schemas.microsoft.com/office/drawing/2014/main" id="{A4B98C58-4B89-43C3-B86E-DC8B48E924B7}"/>
              </a:ext>
            </a:extLst>
          </p:cNvPr>
          <p:cNvSpPr/>
          <p:nvPr userDrawn="1"/>
        </p:nvSpPr>
        <p:spPr>
          <a:xfrm>
            <a:off x="-1" y="0"/>
            <a:ext cx="12192001" cy="5943600"/>
          </a:xfrm>
          <a:prstGeom prst="rect">
            <a:avLst/>
          </a:prstGeom>
          <a:gradFill flip="none" rotWithShape="1">
            <a:gsLst>
              <a:gs pos="10000">
                <a:schemeClr val="tx1"/>
              </a:gs>
              <a:gs pos="100000">
                <a:schemeClr val="accent6">
                  <a:lumMod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dirty="0">
              <a:solidFill>
                <a:srgbClr val="DA4239"/>
              </a:solidFill>
              <a:latin typeface="ITC Avant Garde Gothic Medium" pitchFamily="2" charset="0"/>
            </a:endParaRPr>
          </a:p>
        </p:txBody>
      </p:sp>
      <p:sp>
        <p:nvSpPr>
          <p:cNvPr id="10" name="Text Placeholder 6">
            <a:extLst>
              <a:ext uri="{FF2B5EF4-FFF2-40B4-BE49-F238E27FC236}">
                <a16:creationId xmlns:a16="http://schemas.microsoft.com/office/drawing/2014/main" id="{74D61E18-5FC2-400B-B949-4CA03DFAEFC8}"/>
              </a:ext>
            </a:extLst>
          </p:cNvPr>
          <p:cNvSpPr>
            <a:spLocks noGrp="1" noChangeArrowheads="1"/>
          </p:cNvSpPr>
          <p:nvPr>
            <p:ph type="body" sz="quarter" idx="10"/>
          </p:nvPr>
        </p:nvSpPr>
        <p:spPr>
          <a:xfrm>
            <a:off x="884816" y="2191911"/>
            <a:ext cx="7747119" cy="794604"/>
          </a:xfrm>
        </p:spPr>
        <p:txBody>
          <a:bodyPr>
            <a:normAutofit/>
          </a:bodyPr>
          <a:lstStyle>
            <a:lvl1pPr marL="0" indent="0">
              <a:buNone/>
              <a:defRPr sz="4800" b="1">
                <a:solidFill>
                  <a:schemeClr val="bg2"/>
                </a:solidFill>
              </a:defRPr>
            </a:lvl1pPr>
          </a:lstStyle>
          <a:p>
            <a:r>
              <a:rPr lang="en-US" altLang="en-US" dirty="0"/>
              <a:t>Section Divider Slide</a:t>
            </a:r>
          </a:p>
        </p:txBody>
      </p:sp>
      <p:sp>
        <p:nvSpPr>
          <p:cNvPr id="11" name="Text Placeholder 1">
            <a:extLst>
              <a:ext uri="{FF2B5EF4-FFF2-40B4-BE49-F238E27FC236}">
                <a16:creationId xmlns:a16="http://schemas.microsoft.com/office/drawing/2014/main" id="{968181A6-CD7C-48CE-8398-4DF3609F1255}"/>
              </a:ext>
            </a:extLst>
          </p:cNvPr>
          <p:cNvSpPr>
            <a:spLocks noGrp="1"/>
          </p:cNvSpPr>
          <p:nvPr>
            <p:ph type="body" sz="quarter" idx="11" hasCustomPrompt="1"/>
          </p:nvPr>
        </p:nvSpPr>
        <p:spPr>
          <a:xfrm>
            <a:off x="884816" y="3130310"/>
            <a:ext cx="6858000" cy="1033463"/>
          </a:xfrm>
        </p:spPr>
        <p:txBody>
          <a:bodyPr>
            <a:normAutofit/>
          </a:bodyPr>
          <a:lstStyle>
            <a:lvl1pPr marL="0" indent="0">
              <a:buNone/>
              <a:defRPr sz="3600">
                <a:solidFill>
                  <a:schemeClr val="bg2"/>
                </a:solidFill>
              </a:defRPr>
            </a:lvl1pPr>
          </a:lstStyle>
          <a:p>
            <a:r>
              <a:rPr lang="en-US" dirty="0"/>
              <a:t>Sub header if needed</a:t>
            </a:r>
          </a:p>
        </p:txBody>
      </p:sp>
      <p:sp>
        <p:nvSpPr>
          <p:cNvPr id="2" name="Slide Number Placeholder 1">
            <a:extLst>
              <a:ext uri="{FF2B5EF4-FFF2-40B4-BE49-F238E27FC236}">
                <a16:creationId xmlns:a16="http://schemas.microsoft.com/office/drawing/2014/main" id="{E154451D-D359-4A20-8883-99AD3C589639}"/>
              </a:ext>
            </a:extLst>
          </p:cNvPr>
          <p:cNvSpPr>
            <a:spLocks noGrp="1"/>
          </p:cNvSpPr>
          <p:nvPr>
            <p:ph type="sldNum" sz="quarter" idx="12"/>
          </p:nvPr>
        </p:nvSpPr>
        <p:spPr/>
        <p:txBody>
          <a:bodyPr/>
          <a:lstStyle/>
          <a:p>
            <a:fld id="{0F1957D7-D0C4-45CF-BC97-B906CBAC0CBC}" type="slidenum">
              <a:rPr lang="en-US" smtClean="0"/>
              <a:pPr/>
              <a:t>‹#›</a:t>
            </a:fld>
            <a:endParaRPr lang="en-US" dirty="0"/>
          </a:p>
        </p:txBody>
      </p:sp>
    </p:spTree>
    <p:extLst>
      <p:ext uri="{BB962C8B-B14F-4D97-AF65-F5344CB8AC3E}">
        <p14:creationId xmlns:p14="http://schemas.microsoft.com/office/powerpoint/2010/main" val="438276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EA58-C32D-43DE-B518-C6759AE5982E}"/>
              </a:ext>
            </a:extLst>
          </p:cNvPr>
          <p:cNvSpPr>
            <a:spLocks noGrp="1"/>
          </p:cNvSpPr>
          <p:nvPr>
            <p:ph type="title"/>
          </p:nvPr>
        </p:nvSpPr>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7D4F5498-37F8-4D29-9BA4-9A3B317212F6}"/>
              </a:ext>
            </a:extLst>
          </p:cNvPr>
          <p:cNvSpPr>
            <a:spLocks noGrp="1"/>
          </p:cNvSpPr>
          <p:nvPr>
            <p:ph type="sldNum" sz="quarter" idx="12"/>
          </p:nvPr>
        </p:nvSpPr>
        <p:spPr/>
        <p:txBody>
          <a:bodyPr/>
          <a:lstStyle/>
          <a:p>
            <a:fld id="{0F1957D7-D0C4-45CF-BC97-B906CBAC0CBC}" type="slidenum">
              <a:rPr lang="en-US" smtClean="0"/>
              <a:t>‹#›</a:t>
            </a:fld>
            <a:endParaRPr lang="en-US"/>
          </a:p>
        </p:txBody>
      </p:sp>
    </p:spTree>
    <p:extLst>
      <p:ext uri="{BB962C8B-B14F-4D97-AF65-F5344CB8AC3E}">
        <p14:creationId xmlns:p14="http://schemas.microsoft.com/office/powerpoint/2010/main" val="4236822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A37FAD-443E-410F-8DE5-818B7BE2E592}"/>
              </a:ext>
            </a:extLst>
          </p:cNvPr>
          <p:cNvSpPr>
            <a:spLocks noGrp="1"/>
          </p:cNvSpPr>
          <p:nvPr>
            <p:ph type="sldNum" sz="quarter" idx="12"/>
          </p:nvPr>
        </p:nvSpPr>
        <p:spPr/>
        <p:txBody>
          <a:bodyPr/>
          <a:lstStyle/>
          <a:p>
            <a:fld id="{0F1957D7-D0C4-45CF-BC97-B906CBAC0CBC}" type="slidenum">
              <a:rPr lang="en-US" smtClean="0"/>
              <a:t>‹#›</a:t>
            </a:fld>
            <a:endParaRPr lang="en-US"/>
          </a:p>
        </p:txBody>
      </p:sp>
    </p:spTree>
    <p:extLst>
      <p:ext uri="{BB962C8B-B14F-4D97-AF65-F5344CB8AC3E}">
        <p14:creationId xmlns:p14="http://schemas.microsoft.com/office/powerpoint/2010/main" val="28157025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5" name="Picture 4" descr="A picture containing light, traffic, dark, building&#10;&#10;Description automatically generated">
            <a:extLst>
              <a:ext uri="{FF2B5EF4-FFF2-40B4-BE49-F238E27FC236}">
                <a16:creationId xmlns:a16="http://schemas.microsoft.com/office/drawing/2014/main" id="{3D20E19C-1D46-4DC6-ADAA-21ED500569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2" name="Title 1">
            <a:extLst>
              <a:ext uri="{FF2B5EF4-FFF2-40B4-BE49-F238E27FC236}">
                <a16:creationId xmlns:a16="http://schemas.microsoft.com/office/drawing/2014/main" id="{A8C7F5CF-488B-4A81-9F99-D60087A38902}"/>
              </a:ext>
            </a:extLst>
          </p:cNvPr>
          <p:cNvSpPr>
            <a:spLocks noGrp="1"/>
          </p:cNvSpPr>
          <p:nvPr>
            <p:ph type="ctrTitle"/>
          </p:nvPr>
        </p:nvSpPr>
        <p:spPr>
          <a:xfrm>
            <a:off x="609600" y="1659147"/>
            <a:ext cx="5486400" cy="1645920"/>
          </a:xfrm>
        </p:spPr>
        <p:txBody>
          <a:bodyPr anchor="b">
            <a:normAutofit/>
          </a:bodyPr>
          <a:lstStyle>
            <a:lvl1pPr algn="l">
              <a:defRPr sz="4000">
                <a:solidFill>
                  <a:schemeClr val="tx2">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204B44E9-22EF-4BAC-8816-8B36FF584A29}"/>
              </a:ext>
            </a:extLst>
          </p:cNvPr>
          <p:cNvSpPr>
            <a:spLocks noGrp="1"/>
          </p:cNvSpPr>
          <p:nvPr>
            <p:ph type="subTitle" idx="1"/>
          </p:nvPr>
        </p:nvSpPr>
        <p:spPr>
          <a:xfrm>
            <a:off x="609600" y="3415052"/>
            <a:ext cx="5486400" cy="914400"/>
          </a:xfrm>
        </p:spPr>
        <p:txBody>
          <a:bodyPr/>
          <a:lstStyle>
            <a:lvl1pPr marL="0" indent="0" algn="l">
              <a:buNone/>
              <a:defRPr sz="24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28">
            <a:extLst>
              <a:ext uri="{FF2B5EF4-FFF2-40B4-BE49-F238E27FC236}">
                <a16:creationId xmlns:a16="http://schemas.microsoft.com/office/drawing/2014/main" id="{03B1A118-F60F-460A-B9F2-EEAE9F9E7EA1}"/>
              </a:ext>
            </a:extLst>
          </p:cNvPr>
          <p:cNvSpPr>
            <a:spLocks noGrp="1"/>
          </p:cNvSpPr>
          <p:nvPr>
            <p:ph type="body" sz="quarter" idx="14" hasCustomPrompt="1"/>
          </p:nvPr>
        </p:nvSpPr>
        <p:spPr>
          <a:xfrm>
            <a:off x="609600" y="4439437"/>
            <a:ext cx="4264272" cy="295077"/>
          </a:xfrm>
        </p:spPr>
        <p:txBody>
          <a:bodyPr>
            <a:noAutofit/>
          </a:bodyPr>
          <a:lstStyle>
            <a:lvl1pPr marL="0" indent="0" algn="l">
              <a:spcAft>
                <a:spcPts val="600"/>
              </a:spcAft>
              <a:buClr>
                <a:schemeClr val="bg2"/>
              </a:buClr>
              <a:buNone/>
              <a:defRPr sz="1800">
                <a:solidFill>
                  <a:schemeClr val="tx2">
                    <a:lumMod val="20000"/>
                    <a:lumOff val="80000"/>
                  </a:schemeClr>
                </a:solidFill>
              </a:defRPr>
            </a:lvl1pPr>
          </a:lstStyle>
          <a:p>
            <a:pPr lvl="0"/>
            <a:r>
              <a:rPr lang="en-US" dirty="0"/>
              <a:t>Author Name</a:t>
            </a:r>
          </a:p>
        </p:txBody>
      </p:sp>
      <p:sp>
        <p:nvSpPr>
          <p:cNvPr id="12" name="Text Placeholder 28">
            <a:extLst>
              <a:ext uri="{FF2B5EF4-FFF2-40B4-BE49-F238E27FC236}">
                <a16:creationId xmlns:a16="http://schemas.microsoft.com/office/drawing/2014/main" id="{8A331447-4A3C-47DD-90CE-318A29C3C79D}"/>
              </a:ext>
            </a:extLst>
          </p:cNvPr>
          <p:cNvSpPr>
            <a:spLocks noGrp="1"/>
          </p:cNvSpPr>
          <p:nvPr>
            <p:ph type="body" sz="quarter" idx="15" hasCustomPrompt="1"/>
          </p:nvPr>
        </p:nvSpPr>
        <p:spPr>
          <a:xfrm>
            <a:off x="609600" y="4749317"/>
            <a:ext cx="4264272" cy="301109"/>
          </a:xfrm>
        </p:spPr>
        <p:txBody>
          <a:bodyPr>
            <a:noAutofit/>
          </a:bodyPr>
          <a:lstStyle>
            <a:lvl1pPr marL="0" indent="0" algn="l">
              <a:spcAft>
                <a:spcPts val="600"/>
              </a:spcAft>
              <a:buClr>
                <a:schemeClr val="bg2"/>
              </a:buClr>
              <a:buNone/>
              <a:defRPr sz="1800">
                <a:solidFill>
                  <a:schemeClr val="tx2">
                    <a:lumMod val="20000"/>
                    <a:lumOff val="80000"/>
                  </a:schemeClr>
                </a:solidFill>
              </a:defRPr>
            </a:lvl1pPr>
          </a:lstStyle>
          <a:p>
            <a:pPr lvl="0"/>
            <a:r>
              <a:rPr lang="en-US" dirty="0"/>
              <a:t>Date</a:t>
            </a:r>
          </a:p>
        </p:txBody>
      </p:sp>
      <p:sp>
        <p:nvSpPr>
          <p:cNvPr id="13" name="Rectangle 12">
            <a:extLst>
              <a:ext uri="{FF2B5EF4-FFF2-40B4-BE49-F238E27FC236}">
                <a16:creationId xmlns:a16="http://schemas.microsoft.com/office/drawing/2014/main" id="{DA9AB68C-F2EE-4D68-BEA7-00C927FA7AA0}"/>
              </a:ext>
            </a:extLst>
          </p:cNvPr>
          <p:cNvSpPr/>
          <p:nvPr userDrawn="1"/>
        </p:nvSpPr>
        <p:spPr>
          <a:xfrm>
            <a:off x="609600" y="6401005"/>
            <a:ext cx="2276463" cy="230832"/>
          </a:xfrm>
          <a:prstGeom prst="rect">
            <a:avLst/>
          </a:prstGeom>
        </p:spPr>
        <p:txBody>
          <a:bodyPr wrap="square" anchor="ctr">
            <a:spAutoFit/>
          </a:bodyPr>
          <a:lstStyle/>
          <a:p>
            <a:pPr marL="0" marR="0" lvl="0" indent="0" algn="l" defTabSz="914400" rtl="0" eaLnBrk="1" fontAlgn="auto" latinLnBrk="0" hangingPunct="1">
              <a:lnSpc>
                <a:spcPct val="90000"/>
              </a:lnSpc>
              <a:spcBef>
                <a:spcPts val="0"/>
              </a:spcBef>
              <a:spcAft>
                <a:spcPts val="600"/>
              </a:spcAft>
              <a:buClrTx/>
              <a:buSzTx/>
              <a:buFont typeface="Arial" charset="0"/>
              <a:buNone/>
              <a:tabLst/>
              <a:defRPr/>
            </a:pPr>
            <a:r>
              <a:rPr kumimoji="0" lang="en-US" altLang="en-US" sz="1000" b="0" i="0" u="none" strike="noStrike" kern="1200" cap="none" spc="0" normalizeH="0" baseline="0" noProof="0" dirty="0">
                <a:ln>
                  <a:noFill/>
                </a:ln>
                <a:solidFill>
                  <a:schemeClr val="tx2">
                    <a:lumMod val="60000"/>
                    <a:lumOff val="40000"/>
                  </a:schemeClr>
                </a:solidFill>
                <a:effectLst/>
                <a:uLnTx/>
                <a:uFillTx/>
                <a:latin typeface="Calibri"/>
                <a:ea typeface="等线"/>
                <a:cs typeface="+mn-cs"/>
              </a:rPr>
              <a:t>Confidential © 2023 Enflame Tech</a:t>
            </a:r>
          </a:p>
        </p:txBody>
      </p:sp>
      <p:pic>
        <p:nvPicPr>
          <p:cNvPr id="6" name="Picture 5">
            <a:extLst>
              <a:ext uri="{FF2B5EF4-FFF2-40B4-BE49-F238E27FC236}">
                <a16:creationId xmlns:a16="http://schemas.microsoft.com/office/drawing/2014/main" id="{797127F7-AFDE-4DFE-BBE3-0A64909A71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64892" y="4489315"/>
            <a:ext cx="1828800" cy="858291"/>
          </a:xfrm>
          <a:prstGeom prst="rect">
            <a:avLst/>
          </a:prstGeom>
        </p:spPr>
      </p:pic>
    </p:spTree>
    <p:extLst>
      <p:ext uri="{BB962C8B-B14F-4D97-AF65-F5344CB8AC3E}">
        <p14:creationId xmlns:p14="http://schemas.microsoft.com/office/powerpoint/2010/main" val="1020335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2_Section Divide Slid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A37FAD-443E-410F-8DE5-818B7BE2E592}"/>
              </a:ext>
            </a:extLst>
          </p:cNvPr>
          <p:cNvSpPr>
            <a:spLocks noGrp="1"/>
          </p:cNvSpPr>
          <p:nvPr>
            <p:ph type="sldNum" sz="quarter" idx="12"/>
          </p:nvPr>
        </p:nvSpPr>
        <p:spPr/>
        <p:txBody>
          <a:bodyPr/>
          <a:lstStyle>
            <a:lvl1pPr>
              <a:defRPr>
                <a:solidFill>
                  <a:schemeClr val="tx2">
                    <a:lumMod val="60000"/>
                    <a:lumOff val="4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srgbClr val="5A6471">
                  <a:lumMod val="60000"/>
                  <a:lumOff val="40000"/>
                </a:srgbClr>
              </a:solidFill>
              <a:effectLst/>
              <a:uLnTx/>
              <a:uFillTx/>
              <a:latin typeface="Calibri"/>
              <a:ea typeface="等线"/>
              <a:cs typeface="+mn-cs"/>
            </a:endParaRPr>
          </a:p>
        </p:txBody>
      </p:sp>
      <p:sp>
        <p:nvSpPr>
          <p:cNvPr id="5" name="Text Placeholder 6">
            <a:extLst>
              <a:ext uri="{FF2B5EF4-FFF2-40B4-BE49-F238E27FC236}">
                <a16:creationId xmlns:a16="http://schemas.microsoft.com/office/drawing/2014/main" id="{8E1105D4-85F3-45E1-9E03-73BA0305F166}"/>
              </a:ext>
            </a:extLst>
          </p:cNvPr>
          <p:cNvSpPr>
            <a:spLocks noGrp="1" noChangeArrowheads="1"/>
          </p:cNvSpPr>
          <p:nvPr>
            <p:ph type="body" sz="quarter" idx="10"/>
          </p:nvPr>
        </p:nvSpPr>
        <p:spPr>
          <a:xfrm>
            <a:off x="884816" y="2191911"/>
            <a:ext cx="7747119" cy="794604"/>
          </a:xfrm>
        </p:spPr>
        <p:txBody>
          <a:bodyPr>
            <a:normAutofit/>
          </a:bodyPr>
          <a:lstStyle>
            <a:lvl1pPr marL="0" indent="0">
              <a:buNone/>
              <a:defRPr sz="4800" b="1">
                <a:solidFill>
                  <a:schemeClr val="tx2">
                    <a:lumMod val="40000"/>
                    <a:lumOff val="60000"/>
                  </a:schemeClr>
                </a:solidFill>
              </a:defRPr>
            </a:lvl1pPr>
          </a:lstStyle>
          <a:p>
            <a:r>
              <a:rPr lang="en-US" altLang="en-US" dirty="0"/>
              <a:t>Section Divider Slide</a:t>
            </a:r>
          </a:p>
        </p:txBody>
      </p:sp>
      <p:sp>
        <p:nvSpPr>
          <p:cNvPr id="6" name="Text Placeholder 1">
            <a:extLst>
              <a:ext uri="{FF2B5EF4-FFF2-40B4-BE49-F238E27FC236}">
                <a16:creationId xmlns:a16="http://schemas.microsoft.com/office/drawing/2014/main" id="{76C8CF31-E578-4057-93D1-040D9EFA7601}"/>
              </a:ext>
            </a:extLst>
          </p:cNvPr>
          <p:cNvSpPr>
            <a:spLocks noGrp="1"/>
          </p:cNvSpPr>
          <p:nvPr>
            <p:ph type="body" sz="quarter" idx="11" hasCustomPrompt="1"/>
          </p:nvPr>
        </p:nvSpPr>
        <p:spPr>
          <a:xfrm>
            <a:off x="884816" y="3130310"/>
            <a:ext cx="6858000" cy="1033463"/>
          </a:xfrm>
        </p:spPr>
        <p:txBody>
          <a:bodyPr>
            <a:normAutofit/>
          </a:bodyPr>
          <a:lstStyle>
            <a:lvl1pPr marL="0" indent="0">
              <a:buNone/>
              <a:defRPr sz="3600">
                <a:solidFill>
                  <a:schemeClr val="tx2">
                    <a:lumMod val="60000"/>
                    <a:lumOff val="40000"/>
                  </a:schemeClr>
                </a:solidFill>
              </a:defRPr>
            </a:lvl1pPr>
          </a:lstStyle>
          <a:p>
            <a:r>
              <a:rPr lang="en-US" dirty="0"/>
              <a:t>Sub header if needed</a:t>
            </a:r>
          </a:p>
        </p:txBody>
      </p:sp>
    </p:spTree>
    <p:extLst>
      <p:ext uri="{BB962C8B-B14F-4D97-AF65-F5344CB8AC3E}">
        <p14:creationId xmlns:p14="http://schemas.microsoft.com/office/powerpoint/2010/main" val="225757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7E0EC0-17B7-4A79-B40F-42F31680F6B2}"/>
              </a:ext>
            </a:extLst>
          </p:cNvPr>
          <p:cNvPicPr>
            <a:picLocks noChangeAspect="1"/>
          </p:cNvPicPr>
          <p:nvPr userDrawn="1"/>
        </p:nvPicPr>
        <p:blipFill>
          <a:blip r:embed="rId2"/>
          <a:srcRect/>
          <a:stretch/>
        </p:blipFill>
        <p:spPr>
          <a:xfrm>
            <a:off x="0" y="2523"/>
            <a:ext cx="12192000" cy="6852953"/>
          </a:xfrm>
          <a:prstGeom prst="rect">
            <a:avLst/>
          </a:prstGeom>
        </p:spPr>
      </p:pic>
      <p:pic>
        <p:nvPicPr>
          <p:cNvPr id="20" name="图片 10">
            <a:extLst>
              <a:ext uri="{FF2B5EF4-FFF2-40B4-BE49-F238E27FC236}">
                <a16:creationId xmlns:a16="http://schemas.microsoft.com/office/drawing/2014/main" id="{1FFABE64-44F8-437F-B10C-F51AD7554A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67744" y="793886"/>
            <a:ext cx="8703006" cy="4572000"/>
          </a:xfrm>
          <a:prstGeom prst="rect">
            <a:avLst/>
          </a:prstGeom>
        </p:spPr>
      </p:pic>
      <p:grpSp>
        <p:nvGrpSpPr>
          <p:cNvPr id="4" name="Group 3">
            <a:extLst>
              <a:ext uri="{FF2B5EF4-FFF2-40B4-BE49-F238E27FC236}">
                <a16:creationId xmlns:a16="http://schemas.microsoft.com/office/drawing/2014/main" id="{D30B9ADB-ECEC-4B71-A65D-1494F6DD97CB}"/>
              </a:ext>
            </a:extLst>
          </p:cNvPr>
          <p:cNvGrpSpPr/>
          <p:nvPr userDrawn="1"/>
        </p:nvGrpSpPr>
        <p:grpSpPr>
          <a:xfrm>
            <a:off x="4164227" y="4960197"/>
            <a:ext cx="8027773" cy="137160"/>
            <a:chOff x="4164227" y="4960197"/>
            <a:chExt cx="8027773" cy="137160"/>
          </a:xfrm>
        </p:grpSpPr>
        <p:cxnSp>
          <p:nvCxnSpPr>
            <p:cNvPr id="13" name="直线连接符 2">
              <a:extLst>
                <a:ext uri="{FF2B5EF4-FFF2-40B4-BE49-F238E27FC236}">
                  <a16:creationId xmlns:a16="http://schemas.microsoft.com/office/drawing/2014/main" id="{CC001BE8-635F-472A-BB1B-B0E84D747DAE}"/>
                </a:ext>
              </a:extLst>
            </p:cNvPr>
            <p:cNvCxnSpPr>
              <a:cxnSpLocks/>
            </p:cNvCxnSpPr>
            <p:nvPr userDrawn="1"/>
          </p:nvCxnSpPr>
          <p:spPr>
            <a:xfrm>
              <a:off x="4301386" y="5028777"/>
              <a:ext cx="7890614" cy="0"/>
            </a:xfrm>
            <a:prstGeom prst="line">
              <a:avLst/>
            </a:prstGeom>
            <a:ln w="25400" cmpd="sng">
              <a:solidFill>
                <a:srgbClr val="DA4239"/>
              </a:solidFill>
            </a:ln>
          </p:spPr>
          <p:style>
            <a:lnRef idx="2">
              <a:schemeClr val="accent1"/>
            </a:lnRef>
            <a:fillRef idx="0">
              <a:schemeClr val="accent1"/>
            </a:fillRef>
            <a:effectRef idx="1">
              <a:schemeClr val="accent1"/>
            </a:effectRef>
            <a:fontRef idx="minor">
              <a:schemeClr val="tx1"/>
            </a:fontRef>
          </p:style>
        </p:cxnSp>
        <p:sp>
          <p:nvSpPr>
            <p:cNvPr id="14" name="矩形 15">
              <a:extLst>
                <a:ext uri="{FF2B5EF4-FFF2-40B4-BE49-F238E27FC236}">
                  <a16:creationId xmlns:a16="http://schemas.microsoft.com/office/drawing/2014/main" id="{E5CBA7EE-3BC8-47B9-89E6-D0427E20D266}"/>
                </a:ext>
              </a:extLst>
            </p:cNvPr>
            <p:cNvSpPr>
              <a:spLocks noChangeAspect="1"/>
            </p:cNvSpPr>
            <p:nvPr userDrawn="1"/>
          </p:nvSpPr>
          <p:spPr>
            <a:xfrm>
              <a:off x="4164227" y="4960197"/>
              <a:ext cx="137160" cy="137160"/>
            </a:xfrm>
            <a:prstGeom prst="rect">
              <a:avLst/>
            </a:prstGeom>
            <a:solidFill>
              <a:srgbClr val="DA4239"/>
            </a:solidFill>
            <a:ln>
              <a:solidFill>
                <a:srgbClr val="DA42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grpSp>
      <p:grpSp>
        <p:nvGrpSpPr>
          <p:cNvPr id="3" name="Group 2">
            <a:extLst>
              <a:ext uri="{FF2B5EF4-FFF2-40B4-BE49-F238E27FC236}">
                <a16:creationId xmlns:a16="http://schemas.microsoft.com/office/drawing/2014/main" id="{4E97BBFC-0051-46E7-A1CF-D2DAF2A51AE9}"/>
              </a:ext>
            </a:extLst>
          </p:cNvPr>
          <p:cNvGrpSpPr/>
          <p:nvPr userDrawn="1"/>
        </p:nvGrpSpPr>
        <p:grpSpPr>
          <a:xfrm>
            <a:off x="0" y="4960197"/>
            <a:ext cx="1051559" cy="137160"/>
            <a:chOff x="0" y="4942698"/>
            <a:chExt cx="1051559" cy="137160"/>
          </a:xfrm>
        </p:grpSpPr>
        <p:cxnSp>
          <p:nvCxnSpPr>
            <p:cNvPr id="16" name="直线连接符 11">
              <a:extLst>
                <a:ext uri="{FF2B5EF4-FFF2-40B4-BE49-F238E27FC236}">
                  <a16:creationId xmlns:a16="http://schemas.microsoft.com/office/drawing/2014/main" id="{DF318D59-3057-48D8-ACD9-C17DF56D3CBC}"/>
                </a:ext>
              </a:extLst>
            </p:cNvPr>
            <p:cNvCxnSpPr>
              <a:cxnSpLocks/>
            </p:cNvCxnSpPr>
            <p:nvPr userDrawn="1"/>
          </p:nvCxnSpPr>
          <p:spPr>
            <a:xfrm>
              <a:off x="0" y="5011278"/>
              <a:ext cx="914400" cy="0"/>
            </a:xfrm>
            <a:prstGeom prst="line">
              <a:avLst/>
            </a:prstGeom>
            <a:ln w="25400" cmpd="sng">
              <a:solidFill>
                <a:srgbClr val="DA4239"/>
              </a:solidFill>
            </a:ln>
          </p:spPr>
          <p:style>
            <a:lnRef idx="2">
              <a:schemeClr val="accent1"/>
            </a:lnRef>
            <a:fillRef idx="0">
              <a:schemeClr val="accent1"/>
            </a:fillRef>
            <a:effectRef idx="1">
              <a:schemeClr val="accent1"/>
            </a:effectRef>
            <a:fontRef idx="minor">
              <a:schemeClr val="tx1"/>
            </a:fontRef>
          </p:style>
        </p:cxnSp>
        <p:sp>
          <p:nvSpPr>
            <p:cNvPr id="17" name="矩形 15">
              <a:extLst>
                <a:ext uri="{FF2B5EF4-FFF2-40B4-BE49-F238E27FC236}">
                  <a16:creationId xmlns:a16="http://schemas.microsoft.com/office/drawing/2014/main" id="{AC2B7175-75D0-4131-ADFE-0887C0B41720}"/>
                </a:ext>
              </a:extLst>
            </p:cNvPr>
            <p:cNvSpPr>
              <a:spLocks noChangeAspect="1"/>
            </p:cNvSpPr>
            <p:nvPr userDrawn="1"/>
          </p:nvSpPr>
          <p:spPr>
            <a:xfrm>
              <a:off x="914399" y="4942698"/>
              <a:ext cx="137160" cy="137160"/>
            </a:xfrm>
            <a:prstGeom prst="rect">
              <a:avLst/>
            </a:prstGeom>
            <a:solidFill>
              <a:srgbClr val="DA4239"/>
            </a:solidFill>
            <a:ln>
              <a:solidFill>
                <a:srgbClr val="DA42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grpSp>
      <p:sp>
        <p:nvSpPr>
          <p:cNvPr id="18" name="TextBox 17">
            <a:extLst>
              <a:ext uri="{FF2B5EF4-FFF2-40B4-BE49-F238E27FC236}">
                <a16:creationId xmlns:a16="http://schemas.microsoft.com/office/drawing/2014/main" id="{86680D4D-8160-4D60-B85D-BF3BCD371066}"/>
              </a:ext>
            </a:extLst>
          </p:cNvPr>
          <p:cNvSpPr txBox="1"/>
          <p:nvPr userDrawn="1"/>
        </p:nvSpPr>
        <p:spPr>
          <a:xfrm>
            <a:off x="963827" y="4705611"/>
            <a:ext cx="3200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E83828"/>
                </a:solidFill>
                <a:effectLst/>
                <a:uLnTx/>
                <a:uFillTx/>
                <a:latin typeface="Calibri"/>
                <a:ea typeface="等线"/>
                <a:cs typeface="+mn-cs"/>
              </a:rPr>
              <a:t>Thank You</a:t>
            </a:r>
            <a:endParaRPr kumimoji="0" lang="en-US" sz="3600" b="1" i="0" u="none" strike="noStrike" kern="1200" cap="none" spc="0" normalizeH="0" baseline="0" noProof="0" dirty="0">
              <a:ln>
                <a:noFill/>
              </a:ln>
              <a:solidFill>
                <a:srgbClr val="E83828"/>
              </a:solidFill>
              <a:effectLst/>
              <a:uLnTx/>
              <a:uFillTx/>
              <a:latin typeface="Calibri"/>
              <a:ea typeface="等线"/>
              <a:cs typeface="+mn-cs"/>
            </a:endParaRPr>
          </a:p>
        </p:txBody>
      </p:sp>
      <p:sp>
        <p:nvSpPr>
          <p:cNvPr id="15" name="Rectangle 14">
            <a:extLst>
              <a:ext uri="{FF2B5EF4-FFF2-40B4-BE49-F238E27FC236}">
                <a16:creationId xmlns:a16="http://schemas.microsoft.com/office/drawing/2014/main" id="{16BF93C2-DC6F-4562-8671-F2E32A9BBE59}"/>
              </a:ext>
            </a:extLst>
          </p:cNvPr>
          <p:cNvSpPr/>
          <p:nvPr userDrawn="1"/>
        </p:nvSpPr>
        <p:spPr>
          <a:xfrm>
            <a:off x="609600" y="6401005"/>
            <a:ext cx="2276463" cy="230832"/>
          </a:xfrm>
          <a:prstGeom prst="rect">
            <a:avLst/>
          </a:prstGeom>
        </p:spPr>
        <p:txBody>
          <a:bodyPr wrap="square" anchor="ctr">
            <a:spAutoFit/>
          </a:bodyPr>
          <a:lstStyle/>
          <a:p>
            <a:pPr marL="0" marR="0" lvl="0" indent="0" algn="l" defTabSz="914400" rtl="0" eaLnBrk="1" fontAlgn="auto" latinLnBrk="0" hangingPunct="1">
              <a:lnSpc>
                <a:spcPct val="90000"/>
              </a:lnSpc>
              <a:spcBef>
                <a:spcPts val="0"/>
              </a:spcBef>
              <a:spcAft>
                <a:spcPts val="600"/>
              </a:spcAft>
              <a:buClrTx/>
              <a:buSzTx/>
              <a:buFont typeface="Arial" charset="0"/>
              <a:buNone/>
              <a:tabLst/>
              <a:defRPr/>
            </a:pPr>
            <a:r>
              <a:rPr kumimoji="0" lang="en-US" altLang="en-US" sz="1000" b="0" i="0" u="none" strike="noStrike" kern="1200" cap="none" spc="0" normalizeH="0" baseline="0" noProof="0" dirty="0">
                <a:ln>
                  <a:noFill/>
                </a:ln>
                <a:solidFill>
                  <a:schemeClr val="tx2">
                    <a:lumMod val="60000"/>
                    <a:lumOff val="40000"/>
                  </a:schemeClr>
                </a:solidFill>
                <a:effectLst/>
                <a:uLnTx/>
                <a:uFillTx/>
                <a:latin typeface="Calibri"/>
                <a:ea typeface="等线"/>
                <a:cs typeface="+mn-cs"/>
              </a:rPr>
              <a:t>Confidential © 2023 Enflame Tech</a:t>
            </a:r>
          </a:p>
        </p:txBody>
      </p:sp>
      <p:pic>
        <p:nvPicPr>
          <p:cNvPr id="19" name="Picture 18" descr="A picture containing drawing&#10;&#10;Description automatically generated">
            <a:extLst>
              <a:ext uri="{FF2B5EF4-FFF2-40B4-BE49-F238E27FC236}">
                <a16:creationId xmlns:a16="http://schemas.microsoft.com/office/drawing/2014/main" id="{D4F0F48C-36C1-4177-B362-E966358B9346}"/>
              </a:ext>
            </a:extLst>
          </p:cNvPr>
          <p:cNvPicPr>
            <a:picLocks noChangeAspect="1"/>
          </p:cNvPicPr>
          <p:nvPr userDrawn="1"/>
        </p:nvPicPr>
        <p:blipFill>
          <a:blip r:embed="rId4"/>
          <a:stretch>
            <a:fillRect/>
          </a:stretch>
        </p:blipFill>
        <p:spPr>
          <a:xfrm>
            <a:off x="10490368" y="78165"/>
            <a:ext cx="1412591" cy="640080"/>
          </a:xfrm>
          <a:prstGeom prst="rect">
            <a:avLst/>
          </a:prstGeom>
        </p:spPr>
      </p:pic>
    </p:spTree>
    <p:extLst>
      <p:ext uri="{BB962C8B-B14F-4D97-AF65-F5344CB8AC3E}">
        <p14:creationId xmlns:p14="http://schemas.microsoft.com/office/powerpoint/2010/main" val="43755922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_Agenda_Index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311009D-80D9-4708-BF15-5A7D17FF33A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grpSp>
        <p:nvGrpSpPr>
          <p:cNvPr id="8" name="Group 7">
            <a:extLst>
              <a:ext uri="{FF2B5EF4-FFF2-40B4-BE49-F238E27FC236}">
                <a16:creationId xmlns:a16="http://schemas.microsoft.com/office/drawing/2014/main" id="{75213862-DA3F-45BB-8FC6-A9AD15CA8E66}"/>
              </a:ext>
            </a:extLst>
          </p:cNvPr>
          <p:cNvGrpSpPr/>
          <p:nvPr userDrawn="1"/>
        </p:nvGrpSpPr>
        <p:grpSpPr>
          <a:xfrm>
            <a:off x="3352800" y="2194560"/>
            <a:ext cx="91440" cy="4206240"/>
            <a:chOff x="6050280" y="2194560"/>
            <a:chExt cx="91440" cy="4206240"/>
          </a:xfrm>
        </p:grpSpPr>
        <p:cxnSp>
          <p:nvCxnSpPr>
            <p:cNvPr id="9" name="直线连接符 17">
              <a:extLst>
                <a:ext uri="{FF2B5EF4-FFF2-40B4-BE49-F238E27FC236}">
                  <a16:creationId xmlns:a16="http://schemas.microsoft.com/office/drawing/2014/main" id="{841E3301-EC2E-413A-9987-6EAB9DD4906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4735F365-F205-4431-99C9-CE88F5C820BF}"/>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grpSp>
      <p:sp>
        <p:nvSpPr>
          <p:cNvPr id="12" name="TextBox 11">
            <a:extLst>
              <a:ext uri="{FF2B5EF4-FFF2-40B4-BE49-F238E27FC236}">
                <a16:creationId xmlns:a16="http://schemas.microsoft.com/office/drawing/2014/main" id="{CA9ADC6E-9557-4FCE-A159-26D866C0EEA1}"/>
              </a:ext>
            </a:extLst>
          </p:cNvPr>
          <p:cNvSpPr txBox="1"/>
          <p:nvPr userDrawn="1"/>
        </p:nvSpPr>
        <p:spPr>
          <a:xfrm>
            <a:off x="548639" y="1705820"/>
            <a:ext cx="2651759" cy="646331"/>
          </a:xfrm>
          <a:prstGeom prst="rect">
            <a:avLst/>
          </a:prstGeom>
          <a:noFill/>
        </p:spPr>
        <p:txBody>
          <a:bodyPr wrap="square">
            <a:spAutoFit/>
          </a:bodyPr>
          <a:lstStyle/>
          <a:p>
            <a:pPr lvl="0" algn="r"/>
            <a:r>
              <a:rPr lang="en-US" sz="3600" b="1" dirty="0">
                <a:solidFill>
                  <a:schemeClr val="accent1"/>
                </a:solidFill>
              </a:rPr>
              <a:t>Agenda</a:t>
            </a:r>
          </a:p>
        </p:txBody>
      </p:sp>
      <p:sp>
        <p:nvSpPr>
          <p:cNvPr id="13" name="Rectangle 12">
            <a:extLst>
              <a:ext uri="{FF2B5EF4-FFF2-40B4-BE49-F238E27FC236}">
                <a16:creationId xmlns:a16="http://schemas.microsoft.com/office/drawing/2014/main" id="{5AECA298-0AED-4134-83BF-A3025091B0AB}"/>
              </a:ext>
            </a:extLst>
          </p:cNvPr>
          <p:cNvSpPr/>
          <p:nvPr userDrawn="1"/>
        </p:nvSpPr>
        <p:spPr>
          <a:xfrm>
            <a:off x="3596640" y="1705820"/>
            <a:ext cx="6400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a:t>
            </a:r>
          </a:p>
        </p:txBody>
      </p:sp>
      <p:sp>
        <p:nvSpPr>
          <p:cNvPr id="14" name="Title 1">
            <a:extLst>
              <a:ext uri="{FF2B5EF4-FFF2-40B4-BE49-F238E27FC236}">
                <a16:creationId xmlns:a16="http://schemas.microsoft.com/office/drawing/2014/main" id="{9C92B8D6-4848-424A-BDD6-2084A1A88F31}"/>
              </a:ext>
            </a:extLst>
          </p:cNvPr>
          <p:cNvSpPr>
            <a:spLocks noGrp="1"/>
          </p:cNvSpPr>
          <p:nvPr>
            <p:ph type="title" hasCustomPrompt="1"/>
          </p:nvPr>
        </p:nvSpPr>
        <p:spPr>
          <a:xfrm>
            <a:off x="4632962" y="1705820"/>
            <a:ext cx="6766560" cy="640080"/>
          </a:xfrm>
        </p:spPr>
        <p:txBody>
          <a:bodyPr anchor="ctr">
            <a:normAutofit/>
          </a:bodyPr>
          <a:lstStyle>
            <a:lvl1pPr>
              <a:defRPr sz="2400"/>
            </a:lvl1pPr>
          </a:lstStyle>
          <a:p>
            <a:r>
              <a:rPr lang="en-US" dirty="0"/>
              <a:t>Click to edit agenda</a:t>
            </a:r>
          </a:p>
        </p:txBody>
      </p:sp>
      <p:sp>
        <p:nvSpPr>
          <p:cNvPr id="15" name="Rectangle 14">
            <a:extLst>
              <a:ext uri="{FF2B5EF4-FFF2-40B4-BE49-F238E27FC236}">
                <a16:creationId xmlns:a16="http://schemas.microsoft.com/office/drawing/2014/main" id="{D44AE488-723F-4CB6-9F67-6B6DC20EBDC5}"/>
              </a:ext>
            </a:extLst>
          </p:cNvPr>
          <p:cNvSpPr/>
          <p:nvPr userDrawn="1"/>
        </p:nvSpPr>
        <p:spPr>
          <a:xfrm>
            <a:off x="3596640" y="2679314"/>
            <a:ext cx="6400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p>
        </p:txBody>
      </p:sp>
      <p:sp>
        <p:nvSpPr>
          <p:cNvPr id="16" name="Rectangle 15">
            <a:extLst>
              <a:ext uri="{FF2B5EF4-FFF2-40B4-BE49-F238E27FC236}">
                <a16:creationId xmlns:a16="http://schemas.microsoft.com/office/drawing/2014/main" id="{316B6A17-33F2-4D2F-9F31-0D578A164B4A}"/>
              </a:ext>
            </a:extLst>
          </p:cNvPr>
          <p:cNvSpPr/>
          <p:nvPr userDrawn="1"/>
        </p:nvSpPr>
        <p:spPr>
          <a:xfrm>
            <a:off x="3596640" y="3652808"/>
            <a:ext cx="6400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a:t>
            </a:r>
          </a:p>
        </p:txBody>
      </p:sp>
      <p:sp>
        <p:nvSpPr>
          <p:cNvPr id="17" name="Rectangle 16">
            <a:extLst>
              <a:ext uri="{FF2B5EF4-FFF2-40B4-BE49-F238E27FC236}">
                <a16:creationId xmlns:a16="http://schemas.microsoft.com/office/drawing/2014/main" id="{EDE5A38F-DE12-4E2B-99DA-B3E852AC2A40}"/>
              </a:ext>
            </a:extLst>
          </p:cNvPr>
          <p:cNvSpPr/>
          <p:nvPr userDrawn="1"/>
        </p:nvSpPr>
        <p:spPr>
          <a:xfrm>
            <a:off x="3596640" y="4626302"/>
            <a:ext cx="640080" cy="64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a:t>
            </a:r>
          </a:p>
        </p:txBody>
      </p:sp>
      <p:sp>
        <p:nvSpPr>
          <p:cNvPr id="18" name="Text Placeholder 10">
            <a:extLst>
              <a:ext uri="{FF2B5EF4-FFF2-40B4-BE49-F238E27FC236}">
                <a16:creationId xmlns:a16="http://schemas.microsoft.com/office/drawing/2014/main" id="{B2A2FA6E-ECAB-4F05-B743-F4EB97424BAE}"/>
              </a:ext>
            </a:extLst>
          </p:cNvPr>
          <p:cNvSpPr>
            <a:spLocks noGrp="1"/>
          </p:cNvSpPr>
          <p:nvPr>
            <p:ph type="body" sz="quarter" idx="14" hasCustomPrompt="1"/>
          </p:nvPr>
        </p:nvSpPr>
        <p:spPr>
          <a:xfrm>
            <a:off x="4632962" y="3659872"/>
            <a:ext cx="6766551" cy="640080"/>
          </a:xfrm>
        </p:spPr>
        <p:txBody>
          <a:bodyPr anchor="ctr">
            <a:normAutofit/>
          </a:bodyPr>
          <a:lstStyle>
            <a:lvl1pPr marL="0" indent="0">
              <a:buNone/>
              <a:defRPr sz="2400" b="1"/>
            </a:lvl1pPr>
          </a:lstStyle>
          <a:p>
            <a:pPr lvl="0"/>
            <a:r>
              <a:rPr lang="en-US" dirty="0"/>
              <a:t>Click to edit agenda</a:t>
            </a:r>
          </a:p>
        </p:txBody>
      </p:sp>
      <p:sp>
        <p:nvSpPr>
          <p:cNvPr id="19" name="Text Placeholder 10">
            <a:extLst>
              <a:ext uri="{FF2B5EF4-FFF2-40B4-BE49-F238E27FC236}">
                <a16:creationId xmlns:a16="http://schemas.microsoft.com/office/drawing/2014/main" id="{6CB68E6A-458D-40E1-BC87-573C32AD2AED}"/>
              </a:ext>
            </a:extLst>
          </p:cNvPr>
          <p:cNvSpPr>
            <a:spLocks noGrp="1"/>
          </p:cNvSpPr>
          <p:nvPr>
            <p:ph type="body" sz="quarter" idx="15" hasCustomPrompt="1"/>
          </p:nvPr>
        </p:nvSpPr>
        <p:spPr>
          <a:xfrm>
            <a:off x="4632962" y="2679314"/>
            <a:ext cx="6766551" cy="640080"/>
          </a:xfrm>
        </p:spPr>
        <p:txBody>
          <a:bodyPr anchor="ctr">
            <a:normAutofit/>
          </a:bodyPr>
          <a:lstStyle>
            <a:lvl1pPr marL="0" indent="0">
              <a:buNone/>
              <a:defRPr sz="2400" b="1"/>
            </a:lvl1pPr>
          </a:lstStyle>
          <a:p>
            <a:pPr lvl="0"/>
            <a:r>
              <a:rPr lang="en-US" dirty="0"/>
              <a:t>Click to edit agenda</a:t>
            </a:r>
          </a:p>
        </p:txBody>
      </p:sp>
      <p:sp>
        <p:nvSpPr>
          <p:cNvPr id="20" name="Text Placeholder 10">
            <a:extLst>
              <a:ext uri="{FF2B5EF4-FFF2-40B4-BE49-F238E27FC236}">
                <a16:creationId xmlns:a16="http://schemas.microsoft.com/office/drawing/2014/main" id="{B780D00B-3414-468F-8360-39CFE08A8DA0}"/>
              </a:ext>
            </a:extLst>
          </p:cNvPr>
          <p:cNvSpPr>
            <a:spLocks noGrp="1"/>
          </p:cNvSpPr>
          <p:nvPr>
            <p:ph type="body" sz="quarter" idx="16" hasCustomPrompt="1"/>
          </p:nvPr>
        </p:nvSpPr>
        <p:spPr>
          <a:xfrm>
            <a:off x="4632962" y="4626302"/>
            <a:ext cx="6766551" cy="640080"/>
          </a:xfrm>
        </p:spPr>
        <p:txBody>
          <a:bodyPr anchor="ctr">
            <a:normAutofit/>
          </a:bodyPr>
          <a:lstStyle>
            <a:lvl1pPr marL="0" indent="0">
              <a:buNone/>
              <a:defRPr sz="2400" b="1"/>
            </a:lvl1pPr>
          </a:lstStyle>
          <a:p>
            <a:pPr lvl="0"/>
            <a:r>
              <a:rPr lang="en-US" dirty="0"/>
              <a:t>Click to edit agenda</a:t>
            </a:r>
          </a:p>
        </p:txBody>
      </p:sp>
    </p:spTree>
    <p:extLst>
      <p:ext uri="{BB962C8B-B14F-4D97-AF65-F5344CB8AC3E}">
        <p14:creationId xmlns:p14="http://schemas.microsoft.com/office/powerpoint/2010/main" val="3167877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CE28-0297-4020-9943-0A4B2ABCC08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67108E1-07F3-4B03-819B-843841655A45}"/>
              </a:ext>
            </a:extLst>
          </p:cNvPr>
          <p:cNvSpPr>
            <a:spLocks noGrp="1"/>
          </p:cNvSpPr>
          <p:nvPr>
            <p:ph idx="1" hasCustomPrompt="1"/>
          </p:nvPr>
        </p:nvSpPr>
        <p:spPr/>
        <p:txBody>
          <a:bodyPr/>
          <a:lstStyle>
            <a:lvl1pPr>
              <a:defRPr/>
            </a:lvl1pPr>
          </a:lstStyle>
          <a:p>
            <a:pPr lvl="0"/>
            <a:r>
              <a:rPr lang="en-US" dirty="0"/>
              <a:t>Click to edit Master text styles with Top 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11009D-80D9-4708-BF15-5A7D17FF33A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spTree>
    <p:extLst>
      <p:ext uri="{BB962C8B-B14F-4D97-AF65-F5344CB8AC3E}">
        <p14:creationId xmlns:p14="http://schemas.microsoft.com/office/powerpoint/2010/main" val="16834693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Title and Content w.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CE28-0297-4020-9943-0A4B2ABCC08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67108E1-07F3-4B03-819B-843841655A45}"/>
              </a:ext>
            </a:extLst>
          </p:cNvPr>
          <p:cNvSpPr>
            <a:spLocks noGrp="1"/>
          </p:cNvSpPr>
          <p:nvPr>
            <p:ph idx="1" hasCustomPrompt="1"/>
          </p:nvPr>
        </p:nvSpPr>
        <p:spPr>
          <a:xfrm>
            <a:off x="548640" y="1705820"/>
            <a:ext cx="1109472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11009D-80D9-4708-BF15-5A7D17FF33A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sp>
        <p:nvSpPr>
          <p:cNvPr id="7" name="Text Placeholder 43">
            <a:extLst>
              <a:ext uri="{FF2B5EF4-FFF2-40B4-BE49-F238E27FC236}">
                <a16:creationId xmlns:a16="http://schemas.microsoft.com/office/drawing/2014/main" id="{65CE9088-6A8F-4B28-909D-063F55782198}"/>
              </a:ext>
            </a:extLst>
          </p:cNvPr>
          <p:cNvSpPr>
            <a:spLocks noGrp="1"/>
          </p:cNvSpPr>
          <p:nvPr>
            <p:ph type="body" sz="quarter" idx="13" hasCustomPrompt="1"/>
          </p:nvPr>
        </p:nvSpPr>
        <p:spPr>
          <a:xfrm>
            <a:off x="548641" y="979211"/>
            <a:ext cx="11094720" cy="344488"/>
          </a:xfrm>
        </p:spPr>
        <p:txBody>
          <a:bodyPr anchor="t"/>
          <a:lstStyle>
            <a:lvl1pPr marL="0" indent="0">
              <a:buNone/>
              <a:defRPr lang="en-US" sz="2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1894458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6C9F-12DB-4056-8267-2CC6B7E82DC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10A2A4D-516A-4C8A-8795-81D5D7657A21}"/>
              </a:ext>
            </a:extLst>
          </p:cNvPr>
          <p:cNvSpPr>
            <a:spLocks noGrp="1"/>
          </p:cNvSpPr>
          <p:nvPr>
            <p:ph sz="half" idx="1" hasCustomPrompt="1"/>
          </p:nvPr>
        </p:nvSpPr>
        <p:spPr>
          <a:xfrm>
            <a:off x="548640" y="1505855"/>
            <a:ext cx="518160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5727CD7-0A1A-48A8-B782-C9DCC93CE79C}"/>
              </a:ext>
            </a:extLst>
          </p:cNvPr>
          <p:cNvSpPr>
            <a:spLocks noGrp="1"/>
          </p:cNvSpPr>
          <p:nvPr>
            <p:ph sz="half" idx="2" hasCustomPrompt="1"/>
          </p:nvPr>
        </p:nvSpPr>
        <p:spPr>
          <a:xfrm>
            <a:off x="6461760" y="1505855"/>
            <a:ext cx="5181600" cy="4351338"/>
          </a:xfrm>
        </p:spPr>
        <p:txBody>
          <a:bodyPr/>
          <a:lstStyle>
            <a:lvl1pPr marL="228600" marR="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F7638864-BCE9-495A-96A8-A523A963EAC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cxnSp>
        <p:nvCxnSpPr>
          <p:cNvPr id="9" name="直线连接符 17">
            <a:extLst>
              <a:ext uri="{FF2B5EF4-FFF2-40B4-BE49-F238E27FC236}">
                <a16:creationId xmlns:a16="http://schemas.microsoft.com/office/drawing/2014/main" id="{A862FD51-1BD6-4575-8663-5DBC55C624A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31AF6A84-5132-43FE-9660-1D61DFE8F687}"/>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spTree>
    <p:extLst>
      <p:ext uri="{BB962C8B-B14F-4D97-AF65-F5344CB8AC3E}">
        <p14:creationId xmlns:p14="http://schemas.microsoft.com/office/powerpoint/2010/main" val="4366486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ntent w.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6C9F-12DB-4056-8267-2CC6B7E82DC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10A2A4D-516A-4C8A-8795-81D5D7657A21}"/>
              </a:ext>
            </a:extLst>
          </p:cNvPr>
          <p:cNvSpPr>
            <a:spLocks noGrp="1"/>
          </p:cNvSpPr>
          <p:nvPr>
            <p:ph sz="half" idx="1" hasCustomPrompt="1"/>
          </p:nvPr>
        </p:nvSpPr>
        <p:spPr>
          <a:xfrm>
            <a:off x="548640" y="1505855"/>
            <a:ext cx="518160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5727CD7-0A1A-48A8-B782-C9DCC93CE79C}"/>
              </a:ext>
            </a:extLst>
          </p:cNvPr>
          <p:cNvSpPr>
            <a:spLocks noGrp="1"/>
          </p:cNvSpPr>
          <p:nvPr>
            <p:ph sz="half" idx="2" hasCustomPrompt="1"/>
          </p:nvPr>
        </p:nvSpPr>
        <p:spPr>
          <a:xfrm>
            <a:off x="6461760" y="1505855"/>
            <a:ext cx="5181600" cy="4351338"/>
          </a:xfrm>
        </p:spPr>
        <p:txBody>
          <a:bodyPr/>
          <a:lstStyle>
            <a:lvl1pPr marL="228600" marR="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F7638864-BCE9-495A-96A8-A523A963EAC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cxnSp>
        <p:nvCxnSpPr>
          <p:cNvPr id="9" name="直线连接符 17">
            <a:extLst>
              <a:ext uri="{FF2B5EF4-FFF2-40B4-BE49-F238E27FC236}">
                <a16:creationId xmlns:a16="http://schemas.microsoft.com/office/drawing/2014/main" id="{A862FD51-1BD6-4575-8663-5DBC55C624A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31AF6A84-5132-43FE-9660-1D61DFE8F687}"/>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sp>
        <p:nvSpPr>
          <p:cNvPr id="8" name="Text Placeholder 43">
            <a:extLst>
              <a:ext uri="{FF2B5EF4-FFF2-40B4-BE49-F238E27FC236}">
                <a16:creationId xmlns:a16="http://schemas.microsoft.com/office/drawing/2014/main" id="{7111CC79-3B02-47D6-9E4D-270FFDF0E8AA}"/>
              </a:ext>
            </a:extLst>
          </p:cNvPr>
          <p:cNvSpPr>
            <a:spLocks noGrp="1"/>
          </p:cNvSpPr>
          <p:nvPr>
            <p:ph type="body" sz="quarter" idx="13" hasCustomPrompt="1"/>
          </p:nvPr>
        </p:nvSpPr>
        <p:spPr>
          <a:xfrm>
            <a:off x="548641" y="979211"/>
            <a:ext cx="11094720" cy="344488"/>
          </a:xfrm>
        </p:spPr>
        <p:txBody>
          <a:bodyPr anchor="t"/>
          <a:lstStyle>
            <a:lvl1pPr marL="0" indent="0">
              <a:buNone/>
              <a:defRPr lang="en-US" sz="2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465736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sp>
        <p:nvSpPr>
          <p:cNvPr id="12" name="矩形 3">
            <a:extLst>
              <a:ext uri="{FF2B5EF4-FFF2-40B4-BE49-F238E27FC236}">
                <a16:creationId xmlns:a16="http://schemas.microsoft.com/office/drawing/2014/main" id="{53E9E300-1433-4CB3-BCA1-5D4E9C27CE0D}"/>
              </a:ext>
            </a:extLst>
          </p:cNvPr>
          <p:cNvSpPr/>
          <p:nvPr userDrawn="1"/>
        </p:nvSpPr>
        <p:spPr>
          <a:xfrm>
            <a:off x="0" y="137"/>
            <a:ext cx="12192001" cy="6858000"/>
          </a:xfrm>
          <a:prstGeom prst="rect">
            <a:avLst/>
          </a:prstGeom>
          <a:gradFill flip="none" rotWithShape="1">
            <a:gsLst>
              <a:gs pos="30000">
                <a:schemeClr val="tx1"/>
              </a:gs>
              <a:gs pos="100000">
                <a:schemeClr val="accent6">
                  <a:lumMod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dirty="0">
              <a:solidFill>
                <a:srgbClr val="DA4239"/>
              </a:solidFill>
              <a:latin typeface="ITC Avant Garde Gothic Medium" pitchFamily="2" charset="0"/>
            </a:endParaRPr>
          </a:p>
        </p:txBody>
      </p:sp>
      <p:pic>
        <p:nvPicPr>
          <p:cNvPr id="14" name="图片 10">
            <a:extLst>
              <a:ext uri="{FF2B5EF4-FFF2-40B4-BE49-F238E27FC236}">
                <a16:creationId xmlns:a16="http://schemas.microsoft.com/office/drawing/2014/main" id="{7144A08C-5AE0-42E4-8A3F-85853DEC56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7744" y="793886"/>
            <a:ext cx="8703006" cy="4572000"/>
          </a:xfrm>
          <a:prstGeom prst="rect">
            <a:avLst/>
          </a:prstGeom>
        </p:spPr>
      </p:pic>
      <p:sp>
        <p:nvSpPr>
          <p:cNvPr id="19" name="Rectangle 18">
            <a:extLst>
              <a:ext uri="{FF2B5EF4-FFF2-40B4-BE49-F238E27FC236}">
                <a16:creationId xmlns:a16="http://schemas.microsoft.com/office/drawing/2014/main" id="{22DFB400-7F75-4EE8-8719-3B1E5DDD6FF2}"/>
              </a:ext>
            </a:extLst>
          </p:cNvPr>
          <p:cNvSpPr/>
          <p:nvPr userDrawn="1"/>
        </p:nvSpPr>
        <p:spPr>
          <a:xfrm>
            <a:off x="548640" y="6401005"/>
            <a:ext cx="2276463" cy="230832"/>
          </a:xfrm>
          <a:prstGeom prst="rect">
            <a:avLst/>
          </a:prstGeom>
        </p:spPr>
        <p:txBody>
          <a:bodyPr wrap="square" anchor="ctr">
            <a:spAutoFit/>
          </a:bodyPr>
          <a:lstStyle/>
          <a:p>
            <a:pPr eaLnBrk="1" hangingPunct="1">
              <a:lnSpc>
                <a:spcPct val="90000"/>
              </a:lnSpc>
              <a:spcAft>
                <a:spcPts val="600"/>
              </a:spcAft>
              <a:buFont typeface="Arial" charset="0"/>
              <a:buNone/>
              <a:defRPr/>
            </a:pPr>
            <a:r>
              <a:rPr lang="en-US" altLang="en-US" sz="1000" dirty="0">
                <a:solidFill>
                  <a:schemeClr val="tx2"/>
                </a:solidFill>
              </a:rPr>
              <a:t>Confidential © 2023 Enflame Tech</a:t>
            </a:r>
          </a:p>
        </p:txBody>
      </p:sp>
      <p:grpSp>
        <p:nvGrpSpPr>
          <p:cNvPr id="15" name="Group 14">
            <a:extLst>
              <a:ext uri="{FF2B5EF4-FFF2-40B4-BE49-F238E27FC236}">
                <a16:creationId xmlns:a16="http://schemas.microsoft.com/office/drawing/2014/main" id="{52BF7F3B-2E22-4348-AEC5-A4562B4EDBE0}"/>
              </a:ext>
            </a:extLst>
          </p:cNvPr>
          <p:cNvGrpSpPr/>
          <p:nvPr userDrawn="1"/>
        </p:nvGrpSpPr>
        <p:grpSpPr>
          <a:xfrm>
            <a:off x="4164227" y="4960197"/>
            <a:ext cx="8027773" cy="137160"/>
            <a:chOff x="4164227" y="4960197"/>
            <a:chExt cx="8027773" cy="137160"/>
          </a:xfrm>
        </p:grpSpPr>
        <p:cxnSp>
          <p:nvCxnSpPr>
            <p:cNvPr id="16" name="直线连接符 2">
              <a:extLst>
                <a:ext uri="{FF2B5EF4-FFF2-40B4-BE49-F238E27FC236}">
                  <a16:creationId xmlns:a16="http://schemas.microsoft.com/office/drawing/2014/main" id="{603CFDC1-30AD-455D-92F5-F04E499C5F0B}"/>
                </a:ext>
              </a:extLst>
            </p:cNvPr>
            <p:cNvCxnSpPr>
              <a:cxnSpLocks/>
            </p:cNvCxnSpPr>
            <p:nvPr userDrawn="1"/>
          </p:nvCxnSpPr>
          <p:spPr>
            <a:xfrm>
              <a:off x="4301386" y="5028777"/>
              <a:ext cx="7890614" cy="0"/>
            </a:xfrm>
            <a:prstGeom prst="line">
              <a:avLst/>
            </a:prstGeom>
            <a:ln w="25400" cmpd="sng">
              <a:solidFill>
                <a:srgbClr val="DA4239"/>
              </a:solidFill>
            </a:ln>
          </p:spPr>
          <p:style>
            <a:lnRef idx="2">
              <a:schemeClr val="accent1"/>
            </a:lnRef>
            <a:fillRef idx="0">
              <a:schemeClr val="accent1"/>
            </a:fillRef>
            <a:effectRef idx="1">
              <a:schemeClr val="accent1"/>
            </a:effectRef>
            <a:fontRef idx="minor">
              <a:schemeClr val="tx1"/>
            </a:fontRef>
          </p:style>
        </p:cxnSp>
        <p:sp>
          <p:nvSpPr>
            <p:cNvPr id="17" name="矩形 15">
              <a:extLst>
                <a:ext uri="{FF2B5EF4-FFF2-40B4-BE49-F238E27FC236}">
                  <a16:creationId xmlns:a16="http://schemas.microsoft.com/office/drawing/2014/main" id="{71F9560B-BB24-4101-8DBA-B9111962249C}"/>
                </a:ext>
              </a:extLst>
            </p:cNvPr>
            <p:cNvSpPr>
              <a:spLocks noChangeAspect="1"/>
            </p:cNvSpPr>
            <p:nvPr userDrawn="1"/>
          </p:nvSpPr>
          <p:spPr>
            <a:xfrm>
              <a:off x="4164227" y="4960197"/>
              <a:ext cx="137160" cy="137160"/>
            </a:xfrm>
            <a:prstGeom prst="rect">
              <a:avLst/>
            </a:prstGeom>
            <a:solidFill>
              <a:srgbClr val="DA4239"/>
            </a:solidFill>
            <a:ln>
              <a:solidFill>
                <a:srgbClr val="DA42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8" name="Group 17">
            <a:extLst>
              <a:ext uri="{FF2B5EF4-FFF2-40B4-BE49-F238E27FC236}">
                <a16:creationId xmlns:a16="http://schemas.microsoft.com/office/drawing/2014/main" id="{7D3D6038-9A4B-4454-97CD-CF1C063D0B1C}"/>
              </a:ext>
            </a:extLst>
          </p:cNvPr>
          <p:cNvGrpSpPr/>
          <p:nvPr userDrawn="1"/>
        </p:nvGrpSpPr>
        <p:grpSpPr>
          <a:xfrm>
            <a:off x="0" y="4960197"/>
            <a:ext cx="1051559" cy="137160"/>
            <a:chOff x="0" y="4942698"/>
            <a:chExt cx="1051559" cy="137160"/>
          </a:xfrm>
        </p:grpSpPr>
        <p:cxnSp>
          <p:nvCxnSpPr>
            <p:cNvPr id="20" name="直线连接符 11">
              <a:extLst>
                <a:ext uri="{FF2B5EF4-FFF2-40B4-BE49-F238E27FC236}">
                  <a16:creationId xmlns:a16="http://schemas.microsoft.com/office/drawing/2014/main" id="{45A67F6E-2170-4B36-A088-845D0159D92E}"/>
                </a:ext>
              </a:extLst>
            </p:cNvPr>
            <p:cNvCxnSpPr>
              <a:cxnSpLocks/>
            </p:cNvCxnSpPr>
            <p:nvPr userDrawn="1"/>
          </p:nvCxnSpPr>
          <p:spPr>
            <a:xfrm>
              <a:off x="0" y="5011278"/>
              <a:ext cx="914400" cy="0"/>
            </a:xfrm>
            <a:prstGeom prst="line">
              <a:avLst/>
            </a:prstGeom>
            <a:ln w="25400" cmpd="sng">
              <a:solidFill>
                <a:srgbClr val="DA4239"/>
              </a:solidFill>
            </a:ln>
          </p:spPr>
          <p:style>
            <a:lnRef idx="2">
              <a:schemeClr val="accent1"/>
            </a:lnRef>
            <a:fillRef idx="0">
              <a:schemeClr val="accent1"/>
            </a:fillRef>
            <a:effectRef idx="1">
              <a:schemeClr val="accent1"/>
            </a:effectRef>
            <a:fontRef idx="minor">
              <a:schemeClr val="tx1"/>
            </a:fontRef>
          </p:style>
        </p:cxnSp>
        <p:sp>
          <p:nvSpPr>
            <p:cNvPr id="21" name="矩形 15">
              <a:extLst>
                <a:ext uri="{FF2B5EF4-FFF2-40B4-BE49-F238E27FC236}">
                  <a16:creationId xmlns:a16="http://schemas.microsoft.com/office/drawing/2014/main" id="{0D639237-4A47-4E67-8A43-F277A0CA29BD}"/>
                </a:ext>
              </a:extLst>
            </p:cNvPr>
            <p:cNvSpPr>
              <a:spLocks noChangeAspect="1"/>
            </p:cNvSpPr>
            <p:nvPr userDrawn="1"/>
          </p:nvSpPr>
          <p:spPr>
            <a:xfrm>
              <a:off x="914399" y="4942698"/>
              <a:ext cx="137160" cy="137160"/>
            </a:xfrm>
            <a:prstGeom prst="rect">
              <a:avLst/>
            </a:prstGeom>
            <a:solidFill>
              <a:srgbClr val="DA4239"/>
            </a:solidFill>
            <a:ln>
              <a:solidFill>
                <a:srgbClr val="DA42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3" name="TextBox 22">
            <a:extLst>
              <a:ext uri="{FF2B5EF4-FFF2-40B4-BE49-F238E27FC236}">
                <a16:creationId xmlns:a16="http://schemas.microsoft.com/office/drawing/2014/main" id="{BAE36E67-BAD0-4AB7-9BB2-414A5C9CEAE8}"/>
              </a:ext>
            </a:extLst>
          </p:cNvPr>
          <p:cNvSpPr txBox="1"/>
          <p:nvPr userDrawn="1"/>
        </p:nvSpPr>
        <p:spPr>
          <a:xfrm>
            <a:off x="963827" y="4674834"/>
            <a:ext cx="3200400" cy="707886"/>
          </a:xfrm>
          <a:prstGeom prst="rect">
            <a:avLst/>
          </a:prstGeom>
          <a:noFill/>
        </p:spPr>
        <p:txBody>
          <a:bodyPr wrap="square" rtlCol="0">
            <a:spAutoFit/>
          </a:bodyPr>
          <a:lstStyle/>
          <a:p>
            <a:pPr algn="ctr"/>
            <a:r>
              <a:rPr lang="en-US" altLang="zh-CN" sz="4000" b="1" dirty="0">
                <a:solidFill>
                  <a:schemeClr val="accent1"/>
                </a:solidFill>
              </a:rPr>
              <a:t>Thank You</a:t>
            </a:r>
            <a:endParaRPr lang="en-US" sz="4000" b="1" dirty="0">
              <a:solidFill>
                <a:schemeClr val="accent1"/>
              </a:solidFill>
            </a:endParaRPr>
          </a:p>
        </p:txBody>
      </p:sp>
      <p:pic>
        <p:nvPicPr>
          <p:cNvPr id="4" name="Picture 3" descr="Text, logo&#10;&#10;Description automatically generated">
            <a:extLst>
              <a:ext uri="{FF2B5EF4-FFF2-40B4-BE49-F238E27FC236}">
                <a16:creationId xmlns:a16="http://schemas.microsoft.com/office/drawing/2014/main" id="{A578D802-3D79-41BC-804C-3AC6EE06C1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91000" y="118327"/>
            <a:ext cx="2286000" cy="1072863"/>
          </a:xfrm>
          <a:prstGeom prst="rect">
            <a:avLst/>
          </a:prstGeom>
        </p:spPr>
      </p:pic>
    </p:spTree>
    <p:extLst>
      <p:ext uri="{BB962C8B-B14F-4D97-AF65-F5344CB8AC3E}">
        <p14:creationId xmlns:p14="http://schemas.microsoft.com/office/powerpoint/2010/main" val="1412673303"/>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ntent w. 2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6C9F-12DB-4056-8267-2CC6B7E82DC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10A2A4D-516A-4C8A-8795-81D5D7657A21}"/>
              </a:ext>
            </a:extLst>
          </p:cNvPr>
          <p:cNvSpPr>
            <a:spLocks noGrp="1"/>
          </p:cNvSpPr>
          <p:nvPr>
            <p:ph sz="half" idx="1" hasCustomPrompt="1"/>
          </p:nvPr>
        </p:nvSpPr>
        <p:spPr>
          <a:xfrm>
            <a:off x="548640" y="1912605"/>
            <a:ext cx="5181600" cy="4351338"/>
          </a:xfrm>
        </p:spPr>
        <p:txBody>
          <a:bodyPr/>
          <a:lstStyle>
            <a:lvl1pPr marL="228600" marR="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5727CD7-0A1A-48A8-B782-C9DCC93CE79C}"/>
              </a:ext>
            </a:extLst>
          </p:cNvPr>
          <p:cNvSpPr>
            <a:spLocks noGrp="1"/>
          </p:cNvSpPr>
          <p:nvPr>
            <p:ph sz="half" idx="2" hasCustomPrompt="1"/>
          </p:nvPr>
        </p:nvSpPr>
        <p:spPr>
          <a:xfrm>
            <a:off x="6461760" y="1912605"/>
            <a:ext cx="518160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F7638864-BCE9-495A-96A8-A523A963EAC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cxnSp>
        <p:nvCxnSpPr>
          <p:cNvPr id="9" name="直线连接符 17">
            <a:extLst>
              <a:ext uri="{FF2B5EF4-FFF2-40B4-BE49-F238E27FC236}">
                <a16:creationId xmlns:a16="http://schemas.microsoft.com/office/drawing/2014/main" id="{A862FD51-1BD6-4575-8663-5DBC55C624A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31AF6A84-5132-43FE-9660-1D61DFE8F687}"/>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sp>
        <p:nvSpPr>
          <p:cNvPr id="12" name="Text Placeholder 43">
            <a:extLst>
              <a:ext uri="{FF2B5EF4-FFF2-40B4-BE49-F238E27FC236}">
                <a16:creationId xmlns:a16="http://schemas.microsoft.com/office/drawing/2014/main" id="{CF4AA0BA-D58A-41E2-9A85-6CA1C7A47832}"/>
              </a:ext>
            </a:extLst>
          </p:cNvPr>
          <p:cNvSpPr>
            <a:spLocks noGrp="1"/>
          </p:cNvSpPr>
          <p:nvPr>
            <p:ph type="body" sz="quarter" idx="14" hasCustomPrompt="1"/>
          </p:nvPr>
        </p:nvSpPr>
        <p:spPr>
          <a:xfrm>
            <a:off x="548641" y="1317228"/>
            <a:ext cx="5184648" cy="457200"/>
          </a:xfrm>
        </p:spPr>
        <p:txBody>
          <a:bodyPr anchor="b"/>
          <a:lstStyle>
            <a:lvl1pPr marL="0" indent="0">
              <a:buNone/>
              <a:defRPr lang="en-US" sz="2400" b="1">
                <a:solidFill>
                  <a:schemeClr val="bg2"/>
                </a:solidFill>
              </a:defRPr>
            </a:lvl1pPr>
          </a:lstStyle>
          <a:p>
            <a:pPr lvl="0"/>
            <a:r>
              <a:rPr lang="en-US" dirty="0"/>
              <a:t>Click to edit Master text styles</a:t>
            </a:r>
          </a:p>
        </p:txBody>
      </p:sp>
      <p:sp>
        <p:nvSpPr>
          <p:cNvPr id="13" name="Text Placeholder 43">
            <a:extLst>
              <a:ext uri="{FF2B5EF4-FFF2-40B4-BE49-F238E27FC236}">
                <a16:creationId xmlns:a16="http://schemas.microsoft.com/office/drawing/2014/main" id="{5ED9CC6B-F17B-4C8C-A521-A3A995C46A61}"/>
              </a:ext>
            </a:extLst>
          </p:cNvPr>
          <p:cNvSpPr>
            <a:spLocks noGrp="1"/>
          </p:cNvSpPr>
          <p:nvPr>
            <p:ph type="body" sz="quarter" idx="15" hasCustomPrompt="1"/>
          </p:nvPr>
        </p:nvSpPr>
        <p:spPr>
          <a:xfrm>
            <a:off x="6460236" y="1317228"/>
            <a:ext cx="5184648" cy="457200"/>
          </a:xfrm>
        </p:spPr>
        <p:txBody>
          <a:bodyPr anchor="b"/>
          <a:lstStyle>
            <a:lvl1pPr marL="0" indent="0">
              <a:buNone/>
              <a:defRPr lang="en-US" sz="2400" b="1">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0495542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6C9F-12DB-4056-8267-2CC6B7E82DC8}"/>
              </a:ext>
            </a:extLst>
          </p:cNvPr>
          <p:cNvSpPr>
            <a:spLocks noGrp="1"/>
          </p:cNvSpPr>
          <p:nvPr>
            <p:ph type="title"/>
          </p:nvPr>
        </p:nvSpPr>
        <p:spPr>
          <a:xfrm>
            <a:off x="548640" y="273684"/>
            <a:ext cx="11094720" cy="64071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10A2A4D-516A-4C8A-8795-81D5D7657A21}"/>
              </a:ext>
            </a:extLst>
          </p:cNvPr>
          <p:cNvSpPr>
            <a:spLocks noGrp="1"/>
          </p:cNvSpPr>
          <p:nvPr>
            <p:ph sz="half" idx="1" hasCustomPrompt="1"/>
          </p:nvPr>
        </p:nvSpPr>
        <p:spPr>
          <a:xfrm>
            <a:off x="548640" y="150585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15727CD7-0A1A-48A8-B782-C9DCC93CE79C}"/>
              </a:ext>
            </a:extLst>
          </p:cNvPr>
          <p:cNvSpPr>
            <a:spLocks noGrp="1"/>
          </p:cNvSpPr>
          <p:nvPr>
            <p:ph sz="half" idx="2" hasCustomPrompt="1"/>
          </p:nvPr>
        </p:nvSpPr>
        <p:spPr>
          <a:xfrm>
            <a:off x="8287512" y="150585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
        <p:nvSpPr>
          <p:cNvPr id="7" name="Slide Number Placeholder 6">
            <a:extLst>
              <a:ext uri="{FF2B5EF4-FFF2-40B4-BE49-F238E27FC236}">
                <a16:creationId xmlns:a16="http://schemas.microsoft.com/office/drawing/2014/main" id="{F7638864-BCE9-495A-96A8-A523A963EAC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grpSp>
        <p:nvGrpSpPr>
          <p:cNvPr id="5" name="Group 4">
            <a:extLst>
              <a:ext uri="{FF2B5EF4-FFF2-40B4-BE49-F238E27FC236}">
                <a16:creationId xmlns:a16="http://schemas.microsoft.com/office/drawing/2014/main" id="{18F50B1B-D527-4049-98AD-AB046B342E95}"/>
              </a:ext>
            </a:extLst>
          </p:cNvPr>
          <p:cNvGrpSpPr/>
          <p:nvPr userDrawn="1"/>
        </p:nvGrpSpPr>
        <p:grpSpPr>
          <a:xfrm>
            <a:off x="4115562" y="2194560"/>
            <a:ext cx="91440" cy="4206240"/>
            <a:chOff x="6050280" y="2194560"/>
            <a:chExt cx="91440" cy="4206240"/>
          </a:xfrm>
        </p:grpSpPr>
        <p:cxnSp>
          <p:nvCxnSpPr>
            <p:cNvPr id="9" name="直线连接符 17">
              <a:extLst>
                <a:ext uri="{FF2B5EF4-FFF2-40B4-BE49-F238E27FC236}">
                  <a16:creationId xmlns:a16="http://schemas.microsoft.com/office/drawing/2014/main" id="{A862FD51-1BD6-4575-8663-5DBC55C624A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31AF6A84-5132-43FE-9660-1D61DFE8F687}"/>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grpSp>
      <p:sp>
        <p:nvSpPr>
          <p:cNvPr id="8" name="Content Placeholder 3">
            <a:extLst>
              <a:ext uri="{FF2B5EF4-FFF2-40B4-BE49-F238E27FC236}">
                <a16:creationId xmlns:a16="http://schemas.microsoft.com/office/drawing/2014/main" id="{74290354-CC37-42B4-A848-7A9A382E00C5}"/>
              </a:ext>
            </a:extLst>
          </p:cNvPr>
          <p:cNvSpPr>
            <a:spLocks noGrp="1"/>
          </p:cNvSpPr>
          <p:nvPr>
            <p:ph sz="half" idx="13" hasCustomPrompt="1"/>
          </p:nvPr>
        </p:nvSpPr>
        <p:spPr>
          <a:xfrm>
            <a:off x="4418076" y="150585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grpSp>
        <p:nvGrpSpPr>
          <p:cNvPr id="11" name="Group 10">
            <a:extLst>
              <a:ext uri="{FF2B5EF4-FFF2-40B4-BE49-F238E27FC236}">
                <a16:creationId xmlns:a16="http://schemas.microsoft.com/office/drawing/2014/main" id="{0C83BE23-D3F6-4404-9138-E2DEFFBC3662}"/>
              </a:ext>
            </a:extLst>
          </p:cNvPr>
          <p:cNvGrpSpPr/>
          <p:nvPr userDrawn="1"/>
        </p:nvGrpSpPr>
        <p:grpSpPr>
          <a:xfrm>
            <a:off x="7984998" y="2194560"/>
            <a:ext cx="91440" cy="4206240"/>
            <a:chOff x="6050280" y="2194560"/>
            <a:chExt cx="91440" cy="4206240"/>
          </a:xfrm>
        </p:grpSpPr>
        <p:cxnSp>
          <p:nvCxnSpPr>
            <p:cNvPr id="12" name="直线连接符 17">
              <a:extLst>
                <a:ext uri="{FF2B5EF4-FFF2-40B4-BE49-F238E27FC236}">
                  <a16:creationId xmlns:a16="http://schemas.microsoft.com/office/drawing/2014/main" id="{491FDA0C-F9D6-45DC-A2F1-DF2D668061FF}"/>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矩形 19">
              <a:extLst>
                <a:ext uri="{FF2B5EF4-FFF2-40B4-BE49-F238E27FC236}">
                  <a16:creationId xmlns:a16="http://schemas.microsoft.com/office/drawing/2014/main" id="{C63D0B1F-D60A-46F0-B217-2A4C20B44B43}"/>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grpSp>
    </p:spTree>
    <p:extLst>
      <p:ext uri="{BB962C8B-B14F-4D97-AF65-F5344CB8AC3E}">
        <p14:creationId xmlns:p14="http://schemas.microsoft.com/office/powerpoint/2010/main" val="21189135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ntent w.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6C9F-12DB-4056-8267-2CC6B7E82DC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10A2A4D-516A-4C8A-8795-81D5D7657A21}"/>
              </a:ext>
            </a:extLst>
          </p:cNvPr>
          <p:cNvSpPr>
            <a:spLocks noGrp="1"/>
          </p:cNvSpPr>
          <p:nvPr>
            <p:ph sz="half" idx="1" hasCustomPrompt="1"/>
          </p:nvPr>
        </p:nvSpPr>
        <p:spPr>
          <a:xfrm>
            <a:off x="548640" y="191260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15727CD7-0A1A-48A8-B782-C9DCC93CE79C}"/>
              </a:ext>
            </a:extLst>
          </p:cNvPr>
          <p:cNvSpPr>
            <a:spLocks noGrp="1"/>
          </p:cNvSpPr>
          <p:nvPr>
            <p:ph sz="half" idx="2" hasCustomPrompt="1"/>
          </p:nvPr>
        </p:nvSpPr>
        <p:spPr>
          <a:xfrm>
            <a:off x="8287513" y="191260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
        <p:nvSpPr>
          <p:cNvPr id="7" name="Slide Number Placeholder 6">
            <a:extLst>
              <a:ext uri="{FF2B5EF4-FFF2-40B4-BE49-F238E27FC236}">
                <a16:creationId xmlns:a16="http://schemas.microsoft.com/office/drawing/2014/main" id="{F7638864-BCE9-495A-96A8-A523A963EAC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grpSp>
        <p:nvGrpSpPr>
          <p:cNvPr id="5" name="Group 4">
            <a:extLst>
              <a:ext uri="{FF2B5EF4-FFF2-40B4-BE49-F238E27FC236}">
                <a16:creationId xmlns:a16="http://schemas.microsoft.com/office/drawing/2014/main" id="{A4BC0259-726A-4B7C-A333-001080A1A23B}"/>
              </a:ext>
            </a:extLst>
          </p:cNvPr>
          <p:cNvGrpSpPr/>
          <p:nvPr userDrawn="1"/>
        </p:nvGrpSpPr>
        <p:grpSpPr>
          <a:xfrm>
            <a:off x="4115563" y="2194560"/>
            <a:ext cx="91440" cy="4206240"/>
            <a:chOff x="6050280" y="2194560"/>
            <a:chExt cx="91440" cy="4206240"/>
          </a:xfrm>
        </p:grpSpPr>
        <p:cxnSp>
          <p:nvCxnSpPr>
            <p:cNvPr id="9" name="直线连接符 17">
              <a:extLst>
                <a:ext uri="{FF2B5EF4-FFF2-40B4-BE49-F238E27FC236}">
                  <a16:creationId xmlns:a16="http://schemas.microsoft.com/office/drawing/2014/main" id="{A862FD51-1BD6-4575-8663-5DBC55C624A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31AF6A84-5132-43FE-9660-1D61DFE8F687}"/>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grpSp>
      <p:sp>
        <p:nvSpPr>
          <p:cNvPr id="12" name="Text Placeholder 43">
            <a:extLst>
              <a:ext uri="{FF2B5EF4-FFF2-40B4-BE49-F238E27FC236}">
                <a16:creationId xmlns:a16="http://schemas.microsoft.com/office/drawing/2014/main" id="{CF4AA0BA-D58A-41E2-9A85-6CA1C7A47832}"/>
              </a:ext>
            </a:extLst>
          </p:cNvPr>
          <p:cNvSpPr>
            <a:spLocks noGrp="1"/>
          </p:cNvSpPr>
          <p:nvPr>
            <p:ph type="body" sz="quarter" idx="14" hasCustomPrompt="1"/>
          </p:nvPr>
        </p:nvSpPr>
        <p:spPr>
          <a:xfrm>
            <a:off x="548641" y="1317228"/>
            <a:ext cx="3355848" cy="457200"/>
          </a:xfrm>
        </p:spPr>
        <p:txBody>
          <a:bodyPr anchor="b"/>
          <a:lstStyle>
            <a:lvl1pPr marL="0" indent="0">
              <a:buNone/>
              <a:defRPr lang="en-US" sz="2400" b="1">
                <a:solidFill>
                  <a:schemeClr val="bg2"/>
                </a:solidFill>
              </a:defRPr>
            </a:lvl1pPr>
          </a:lstStyle>
          <a:p>
            <a:pPr lvl="0"/>
            <a:r>
              <a:rPr lang="en-US" dirty="0"/>
              <a:t>Click to edit Master text styles</a:t>
            </a:r>
          </a:p>
        </p:txBody>
      </p:sp>
      <p:sp>
        <p:nvSpPr>
          <p:cNvPr id="13" name="Text Placeholder 43">
            <a:extLst>
              <a:ext uri="{FF2B5EF4-FFF2-40B4-BE49-F238E27FC236}">
                <a16:creationId xmlns:a16="http://schemas.microsoft.com/office/drawing/2014/main" id="{5ED9CC6B-F17B-4C8C-A521-A3A995C46A61}"/>
              </a:ext>
            </a:extLst>
          </p:cNvPr>
          <p:cNvSpPr>
            <a:spLocks noGrp="1"/>
          </p:cNvSpPr>
          <p:nvPr>
            <p:ph type="body" sz="quarter" idx="15" hasCustomPrompt="1"/>
          </p:nvPr>
        </p:nvSpPr>
        <p:spPr>
          <a:xfrm>
            <a:off x="8287513" y="1317228"/>
            <a:ext cx="3355848" cy="457200"/>
          </a:xfrm>
        </p:spPr>
        <p:txBody>
          <a:bodyPr anchor="b"/>
          <a:lstStyle>
            <a:lvl1pPr marL="0" indent="0">
              <a:buNone/>
              <a:defRPr lang="en-US" sz="2400" b="1">
                <a:solidFill>
                  <a:schemeClr val="bg2"/>
                </a:solidFill>
              </a:defRPr>
            </a:lvl1pPr>
          </a:lstStyle>
          <a:p>
            <a:pPr lvl="0"/>
            <a:r>
              <a:rPr lang="en-US" dirty="0"/>
              <a:t>Click to edit Master text styles</a:t>
            </a:r>
          </a:p>
        </p:txBody>
      </p:sp>
      <p:grpSp>
        <p:nvGrpSpPr>
          <p:cNvPr id="11" name="Group 10">
            <a:extLst>
              <a:ext uri="{FF2B5EF4-FFF2-40B4-BE49-F238E27FC236}">
                <a16:creationId xmlns:a16="http://schemas.microsoft.com/office/drawing/2014/main" id="{D622DFE3-571E-4C05-AFCC-F7DE031FCC17}"/>
              </a:ext>
            </a:extLst>
          </p:cNvPr>
          <p:cNvGrpSpPr/>
          <p:nvPr userDrawn="1"/>
        </p:nvGrpSpPr>
        <p:grpSpPr>
          <a:xfrm>
            <a:off x="7984999" y="2194560"/>
            <a:ext cx="91440" cy="4206240"/>
            <a:chOff x="6050280" y="2194560"/>
            <a:chExt cx="91440" cy="4206240"/>
          </a:xfrm>
        </p:grpSpPr>
        <p:cxnSp>
          <p:nvCxnSpPr>
            <p:cNvPr id="14" name="直线连接符 17">
              <a:extLst>
                <a:ext uri="{FF2B5EF4-FFF2-40B4-BE49-F238E27FC236}">
                  <a16:creationId xmlns:a16="http://schemas.microsoft.com/office/drawing/2014/main" id="{CF738C8A-7010-44DC-8D43-8F23351B3263}"/>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矩形 19">
              <a:extLst>
                <a:ext uri="{FF2B5EF4-FFF2-40B4-BE49-F238E27FC236}">
                  <a16:creationId xmlns:a16="http://schemas.microsoft.com/office/drawing/2014/main" id="{0402FB87-2A93-426C-A71E-95094E7CC5C4}"/>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grpSp>
      <p:sp>
        <p:nvSpPr>
          <p:cNvPr id="16" name="Content Placeholder 2">
            <a:extLst>
              <a:ext uri="{FF2B5EF4-FFF2-40B4-BE49-F238E27FC236}">
                <a16:creationId xmlns:a16="http://schemas.microsoft.com/office/drawing/2014/main" id="{B1E5768A-7A35-4CFA-A476-1498643DAF24}"/>
              </a:ext>
            </a:extLst>
          </p:cNvPr>
          <p:cNvSpPr>
            <a:spLocks noGrp="1"/>
          </p:cNvSpPr>
          <p:nvPr>
            <p:ph sz="half" idx="16" hasCustomPrompt="1"/>
          </p:nvPr>
        </p:nvSpPr>
        <p:spPr>
          <a:xfrm>
            <a:off x="4418077" y="1912605"/>
            <a:ext cx="3355848"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
        <p:nvSpPr>
          <p:cNvPr id="17" name="Text Placeholder 43">
            <a:extLst>
              <a:ext uri="{FF2B5EF4-FFF2-40B4-BE49-F238E27FC236}">
                <a16:creationId xmlns:a16="http://schemas.microsoft.com/office/drawing/2014/main" id="{0B2C98C9-4229-414A-BC68-EA51F35B4939}"/>
              </a:ext>
            </a:extLst>
          </p:cNvPr>
          <p:cNvSpPr>
            <a:spLocks noGrp="1"/>
          </p:cNvSpPr>
          <p:nvPr>
            <p:ph type="body" sz="quarter" idx="17" hasCustomPrompt="1"/>
          </p:nvPr>
        </p:nvSpPr>
        <p:spPr>
          <a:xfrm>
            <a:off x="4418077" y="1317228"/>
            <a:ext cx="3355848" cy="457200"/>
          </a:xfrm>
        </p:spPr>
        <p:txBody>
          <a:bodyPr anchor="b"/>
          <a:lstStyle>
            <a:lvl1pPr marL="0" indent="0">
              <a:buNone/>
              <a:defRPr lang="en-US" sz="2400" b="1">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9058591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Narrow_W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CE28-0297-4020-9943-0A4B2ABCC080}"/>
              </a:ext>
            </a:extLst>
          </p:cNvPr>
          <p:cNvSpPr>
            <a:spLocks noGrp="1"/>
          </p:cNvSpPr>
          <p:nvPr>
            <p:ph type="title"/>
          </p:nvPr>
        </p:nvSpPr>
        <p:spPr>
          <a:xfrm>
            <a:off x="548640" y="273684"/>
            <a:ext cx="11094720" cy="64071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67108E1-07F3-4B03-819B-843841655A45}"/>
              </a:ext>
            </a:extLst>
          </p:cNvPr>
          <p:cNvSpPr>
            <a:spLocks noGrp="1"/>
          </p:cNvSpPr>
          <p:nvPr>
            <p:ph idx="1" hasCustomPrompt="1"/>
          </p:nvPr>
        </p:nvSpPr>
        <p:spPr>
          <a:xfrm>
            <a:off x="3596640" y="1705820"/>
            <a:ext cx="804672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11009D-80D9-4708-BF15-5A7D17FF33A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sp>
        <p:nvSpPr>
          <p:cNvPr id="7" name="Text Placeholder 43">
            <a:extLst>
              <a:ext uri="{FF2B5EF4-FFF2-40B4-BE49-F238E27FC236}">
                <a16:creationId xmlns:a16="http://schemas.microsoft.com/office/drawing/2014/main" id="{65CE9088-6A8F-4B28-909D-063F55782198}"/>
              </a:ext>
            </a:extLst>
          </p:cNvPr>
          <p:cNvSpPr>
            <a:spLocks noGrp="1"/>
          </p:cNvSpPr>
          <p:nvPr>
            <p:ph type="body" sz="quarter" idx="13" hasCustomPrompt="1"/>
          </p:nvPr>
        </p:nvSpPr>
        <p:spPr>
          <a:xfrm>
            <a:off x="548641" y="979211"/>
            <a:ext cx="11094720" cy="344488"/>
          </a:xfrm>
        </p:spPr>
        <p:txBody>
          <a:bodyPr anchor="t"/>
          <a:lstStyle>
            <a:lvl1pPr marL="0" indent="0">
              <a:buNone/>
              <a:defRPr lang="en-US" sz="2400">
                <a:solidFill>
                  <a:schemeClr val="bg2"/>
                </a:solidFill>
              </a:defRPr>
            </a:lvl1pPr>
          </a:lstStyle>
          <a:p>
            <a:pPr lvl="0"/>
            <a:r>
              <a:rPr lang="en-US" dirty="0"/>
              <a:t>Click to edit Master text styles</a:t>
            </a:r>
          </a:p>
        </p:txBody>
      </p:sp>
      <p:grpSp>
        <p:nvGrpSpPr>
          <p:cNvPr id="8" name="Group 7">
            <a:extLst>
              <a:ext uri="{FF2B5EF4-FFF2-40B4-BE49-F238E27FC236}">
                <a16:creationId xmlns:a16="http://schemas.microsoft.com/office/drawing/2014/main" id="{75213862-DA3F-45BB-8FC6-A9AD15CA8E66}"/>
              </a:ext>
            </a:extLst>
          </p:cNvPr>
          <p:cNvGrpSpPr/>
          <p:nvPr userDrawn="1"/>
        </p:nvGrpSpPr>
        <p:grpSpPr>
          <a:xfrm>
            <a:off x="3352800" y="2194560"/>
            <a:ext cx="91440" cy="4206240"/>
            <a:chOff x="6050280" y="2194560"/>
            <a:chExt cx="91440" cy="4206240"/>
          </a:xfrm>
        </p:grpSpPr>
        <p:cxnSp>
          <p:nvCxnSpPr>
            <p:cNvPr id="9" name="直线连接符 17">
              <a:extLst>
                <a:ext uri="{FF2B5EF4-FFF2-40B4-BE49-F238E27FC236}">
                  <a16:creationId xmlns:a16="http://schemas.microsoft.com/office/drawing/2014/main" id="{841E3301-EC2E-413A-9987-6EAB9DD4906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4735F365-F205-4431-99C9-CE88F5C820BF}"/>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grpSp>
      <p:sp>
        <p:nvSpPr>
          <p:cNvPr id="11" name="Content Placeholder 2">
            <a:extLst>
              <a:ext uri="{FF2B5EF4-FFF2-40B4-BE49-F238E27FC236}">
                <a16:creationId xmlns:a16="http://schemas.microsoft.com/office/drawing/2014/main" id="{3F092AB6-7A5E-4F02-96D1-D6E3B23407B5}"/>
              </a:ext>
            </a:extLst>
          </p:cNvPr>
          <p:cNvSpPr>
            <a:spLocks noGrp="1"/>
          </p:cNvSpPr>
          <p:nvPr>
            <p:ph sz="half" idx="14" hasCustomPrompt="1"/>
          </p:nvPr>
        </p:nvSpPr>
        <p:spPr>
          <a:xfrm>
            <a:off x="548640" y="1705820"/>
            <a:ext cx="265176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456273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Wide_Nar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CE28-0297-4020-9943-0A4B2ABCC080}"/>
              </a:ext>
            </a:extLst>
          </p:cNvPr>
          <p:cNvSpPr>
            <a:spLocks noGrp="1"/>
          </p:cNvSpPr>
          <p:nvPr>
            <p:ph type="title"/>
          </p:nvPr>
        </p:nvSpPr>
        <p:spPr>
          <a:xfrm>
            <a:off x="548640" y="273684"/>
            <a:ext cx="11094720" cy="640715"/>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67108E1-07F3-4B03-819B-843841655A45}"/>
              </a:ext>
            </a:extLst>
          </p:cNvPr>
          <p:cNvSpPr>
            <a:spLocks noGrp="1"/>
          </p:cNvSpPr>
          <p:nvPr>
            <p:ph idx="1" hasCustomPrompt="1"/>
          </p:nvPr>
        </p:nvSpPr>
        <p:spPr>
          <a:xfrm>
            <a:off x="548640" y="1705820"/>
            <a:ext cx="804672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11009D-80D9-4708-BF15-5A7D17FF33A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sp>
        <p:nvSpPr>
          <p:cNvPr id="7" name="Text Placeholder 43">
            <a:extLst>
              <a:ext uri="{FF2B5EF4-FFF2-40B4-BE49-F238E27FC236}">
                <a16:creationId xmlns:a16="http://schemas.microsoft.com/office/drawing/2014/main" id="{65CE9088-6A8F-4B28-909D-063F55782198}"/>
              </a:ext>
            </a:extLst>
          </p:cNvPr>
          <p:cNvSpPr>
            <a:spLocks noGrp="1"/>
          </p:cNvSpPr>
          <p:nvPr>
            <p:ph type="body" sz="quarter" idx="13" hasCustomPrompt="1"/>
          </p:nvPr>
        </p:nvSpPr>
        <p:spPr>
          <a:xfrm>
            <a:off x="548641" y="979211"/>
            <a:ext cx="11094720" cy="344488"/>
          </a:xfrm>
        </p:spPr>
        <p:txBody>
          <a:bodyPr anchor="t"/>
          <a:lstStyle>
            <a:lvl1pPr marL="0" indent="0">
              <a:buNone/>
              <a:defRPr lang="en-US" sz="2400">
                <a:solidFill>
                  <a:schemeClr val="bg2"/>
                </a:solidFill>
              </a:defRPr>
            </a:lvl1pPr>
          </a:lstStyle>
          <a:p>
            <a:pPr lvl="0"/>
            <a:r>
              <a:rPr lang="en-US" dirty="0"/>
              <a:t>Click to edit Master text styles</a:t>
            </a:r>
          </a:p>
        </p:txBody>
      </p:sp>
      <p:grpSp>
        <p:nvGrpSpPr>
          <p:cNvPr id="8" name="Group 7">
            <a:extLst>
              <a:ext uri="{FF2B5EF4-FFF2-40B4-BE49-F238E27FC236}">
                <a16:creationId xmlns:a16="http://schemas.microsoft.com/office/drawing/2014/main" id="{75213862-DA3F-45BB-8FC6-A9AD15CA8E66}"/>
              </a:ext>
            </a:extLst>
          </p:cNvPr>
          <p:cNvGrpSpPr/>
          <p:nvPr userDrawn="1"/>
        </p:nvGrpSpPr>
        <p:grpSpPr>
          <a:xfrm>
            <a:off x="8747760" y="2194560"/>
            <a:ext cx="91440" cy="4206240"/>
            <a:chOff x="6050280" y="2194560"/>
            <a:chExt cx="91440" cy="4206240"/>
          </a:xfrm>
        </p:grpSpPr>
        <p:cxnSp>
          <p:nvCxnSpPr>
            <p:cNvPr id="9" name="直线连接符 17">
              <a:extLst>
                <a:ext uri="{FF2B5EF4-FFF2-40B4-BE49-F238E27FC236}">
                  <a16:creationId xmlns:a16="http://schemas.microsoft.com/office/drawing/2014/main" id="{841E3301-EC2E-413A-9987-6EAB9DD49066}"/>
                </a:ext>
              </a:extLst>
            </p:cNvPr>
            <p:cNvCxnSpPr/>
            <p:nvPr userDrawn="1"/>
          </p:nvCxnSpPr>
          <p:spPr>
            <a:xfrm flipV="1">
              <a:off x="6095999" y="2286000"/>
              <a:ext cx="1" cy="41148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19">
              <a:extLst>
                <a:ext uri="{FF2B5EF4-FFF2-40B4-BE49-F238E27FC236}">
                  <a16:creationId xmlns:a16="http://schemas.microsoft.com/office/drawing/2014/main" id="{4735F365-F205-4431-99C9-CE88F5C820BF}"/>
                </a:ext>
              </a:extLst>
            </p:cNvPr>
            <p:cNvSpPr/>
            <p:nvPr userDrawn="1"/>
          </p:nvSpPr>
          <p:spPr>
            <a:xfrm>
              <a:off x="6050280" y="2194560"/>
              <a:ext cx="91440" cy="91440"/>
            </a:xfrm>
            <a:prstGeom prst="rect">
              <a:avLst/>
            </a:prstGeom>
            <a:solidFill>
              <a:srgbClr val="DC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等线"/>
                <a:cs typeface="+mn-cs"/>
              </a:endParaRPr>
            </a:p>
          </p:txBody>
        </p:sp>
      </p:grpSp>
      <p:sp>
        <p:nvSpPr>
          <p:cNvPr id="11" name="Content Placeholder 2">
            <a:extLst>
              <a:ext uri="{FF2B5EF4-FFF2-40B4-BE49-F238E27FC236}">
                <a16:creationId xmlns:a16="http://schemas.microsoft.com/office/drawing/2014/main" id="{3F092AB6-7A5E-4F02-96D1-D6E3B23407B5}"/>
              </a:ext>
            </a:extLst>
          </p:cNvPr>
          <p:cNvSpPr>
            <a:spLocks noGrp="1"/>
          </p:cNvSpPr>
          <p:nvPr>
            <p:ph sz="half" idx="14" hasCustomPrompt="1"/>
          </p:nvPr>
        </p:nvSpPr>
        <p:spPr>
          <a:xfrm>
            <a:off x="8991600" y="1705820"/>
            <a:ext cx="2651760" cy="4351338"/>
          </a:xfrm>
        </p:spPr>
        <p:txBody>
          <a:bodyPr/>
          <a:lstStyle>
            <a:lvl1pPr>
              <a:defRPr/>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846355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EA58-C32D-43DE-B518-C6759AE5982E}"/>
              </a:ext>
            </a:extLst>
          </p:cNvPr>
          <p:cNvSpPr>
            <a:spLocks noGrp="1"/>
          </p:cNvSpPr>
          <p:nvPr>
            <p:ph type="title"/>
          </p:nvPr>
        </p:nvSpPr>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7D4F5498-37F8-4D29-9BA4-9A3B317212F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spTree>
    <p:extLst>
      <p:ext uri="{BB962C8B-B14F-4D97-AF65-F5344CB8AC3E}">
        <p14:creationId xmlns:p14="http://schemas.microsoft.com/office/powerpoint/2010/main" val="3303693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A37FAD-443E-410F-8DE5-818B7BE2E59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F1957D7-D0C4-45CF-BC97-B906CBAC0CBC}" type="slidenum">
              <a:rPr kumimoji="0" lang="en-US" sz="1050" b="0" i="0" u="none" strike="noStrike" kern="1200" cap="none" spc="0" normalizeH="0" baseline="0" noProof="0" smtClean="0">
                <a:ln>
                  <a:noFill/>
                </a:ln>
                <a:solidFill>
                  <a:srgbClr val="5A6471">
                    <a:lumMod val="60000"/>
                    <a:lumOff val="40000"/>
                  </a:srgbClr>
                </a:solidFill>
                <a:effectLst/>
                <a:uLnTx/>
                <a:uFillTx/>
                <a:latin typeface="Calibri"/>
                <a:ea typeface="等线"/>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5A6471">
                  <a:lumMod val="60000"/>
                  <a:lumOff val="40000"/>
                </a:srgbClr>
              </a:solidFill>
              <a:effectLst/>
              <a:uLnTx/>
              <a:uFillTx/>
              <a:latin typeface="Calibri"/>
              <a:ea typeface="等线"/>
              <a:cs typeface="+mn-cs"/>
            </a:endParaRPr>
          </a:p>
        </p:txBody>
      </p:sp>
    </p:spTree>
    <p:extLst>
      <p:ext uri="{BB962C8B-B14F-4D97-AF65-F5344CB8AC3E}">
        <p14:creationId xmlns:p14="http://schemas.microsoft.com/office/powerpoint/2010/main" val="1266106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0EBE5A-F0A6-4F29-B26E-F7684BC30E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8C7F5CF-488B-4A81-9F99-D60087A38902}"/>
              </a:ext>
            </a:extLst>
          </p:cNvPr>
          <p:cNvSpPr>
            <a:spLocks noGrp="1"/>
          </p:cNvSpPr>
          <p:nvPr>
            <p:ph type="ctrTitle"/>
          </p:nvPr>
        </p:nvSpPr>
        <p:spPr>
          <a:xfrm>
            <a:off x="6568259" y="3242852"/>
            <a:ext cx="5486400" cy="1645920"/>
          </a:xfrm>
        </p:spPr>
        <p:txBody>
          <a:bodyPr anchor="b">
            <a:normAutofit/>
          </a:bodyPr>
          <a:lstStyle>
            <a:lvl1pPr algn="r">
              <a:defRPr sz="48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04B44E9-22EF-4BAC-8816-8B36FF584A29}"/>
              </a:ext>
            </a:extLst>
          </p:cNvPr>
          <p:cNvSpPr>
            <a:spLocks noGrp="1"/>
          </p:cNvSpPr>
          <p:nvPr>
            <p:ph type="subTitle" idx="1"/>
          </p:nvPr>
        </p:nvSpPr>
        <p:spPr>
          <a:xfrm>
            <a:off x="6568259" y="4998757"/>
            <a:ext cx="5486400" cy="914400"/>
          </a:xfrm>
        </p:spPr>
        <p:txBody>
          <a:bodyPr/>
          <a:lstStyle>
            <a:lvl1pPr marL="0" indent="0" algn="r">
              <a:buNone/>
              <a:defRPr sz="2400">
                <a:solidFill>
                  <a:srgbClr val="C9C9C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extBox 20">
            <a:extLst>
              <a:ext uri="{FF2B5EF4-FFF2-40B4-BE49-F238E27FC236}">
                <a16:creationId xmlns:a16="http://schemas.microsoft.com/office/drawing/2014/main" id="{1F70D5E0-B721-4B69-9A0A-8A9DDEA75C1A}"/>
              </a:ext>
            </a:extLst>
          </p:cNvPr>
          <p:cNvSpPr txBox="1">
            <a:spLocks noChangeArrowheads="1"/>
          </p:cNvSpPr>
          <p:nvPr userDrawn="1"/>
        </p:nvSpPr>
        <p:spPr bwMode="auto">
          <a:xfrm>
            <a:off x="-1" y="6430962"/>
            <a:ext cx="274320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lnSpc>
                <a:spcPct val="90000"/>
              </a:lnSpc>
              <a:spcAft>
                <a:spcPts val="600"/>
              </a:spcAft>
              <a:buFont typeface="Arial" charset="0"/>
              <a:buNone/>
              <a:defRPr/>
            </a:pPr>
            <a:r>
              <a:rPr lang="en-US" altLang="en-US" sz="1000" dirty="0">
                <a:solidFill>
                  <a:schemeClr val="tx2"/>
                </a:solidFill>
              </a:rPr>
              <a:t>Confidential © 2023 Enflame Tech</a:t>
            </a:r>
          </a:p>
        </p:txBody>
      </p:sp>
      <p:sp>
        <p:nvSpPr>
          <p:cNvPr id="11" name="Text Placeholder 28">
            <a:extLst>
              <a:ext uri="{FF2B5EF4-FFF2-40B4-BE49-F238E27FC236}">
                <a16:creationId xmlns:a16="http://schemas.microsoft.com/office/drawing/2014/main" id="{03B1A118-F60F-460A-B9F2-EEAE9F9E7EA1}"/>
              </a:ext>
            </a:extLst>
          </p:cNvPr>
          <p:cNvSpPr>
            <a:spLocks noGrp="1"/>
          </p:cNvSpPr>
          <p:nvPr>
            <p:ph type="body" sz="quarter" idx="14" hasCustomPrompt="1"/>
          </p:nvPr>
        </p:nvSpPr>
        <p:spPr>
          <a:xfrm>
            <a:off x="7790387" y="6023142"/>
            <a:ext cx="4264272" cy="295077"/>
          </a:xfrm>
        </p:spPr>
        <p:txBody>
          <a:bodyPr>
            <a:noAutofit/>
          </a:bodyPr>
          <a:lstStyle>
            <a:lvl1pPr marL="0" indent="0" algn="r">
              <a:spcAft>
                <a:spcPts val="600"/>
              </a:spcAft>
              <a:buClr>
                <a:schemeClr val="bg2"/>
              </a:buClr>
              <a:buNone/>
              <a:defRPr sz="1800">
                <a:solidFill>
                  <a:schemeClr val="accent5"/>
                </a:solidFill>
              </a:defRPr>
            </a:lvl1pPr>
          </a:lstStyle>
          <a:p>
            <a:pPr lvl="0"/>
            <a:r>
              <a:rPr lang="en-US" dirty="0"/>
              <a:t>Author Name</a:t>
            </a:r>
          </a:p>
        </p:txBody>
      </p:sp>
      <p:sp>
        <p:nvSpPr>
          <p:cNvPr id="12" name="Text Placeholder 28">
            <a:extLst>
              <a:ext uri="{FF2B5EF4-FFF2-40B4-BE49-F238E27FC236}">
                <a16:creationId xmlns:a16="http://schemas.microsoft.com/office/drawing/2014/main" id="{8A331447-4A3C-47DD-90CE-318A29C3C79D}"/>
              </a:ext>
            </a:extLst>
          </p:cNvPr>
          <p:cNvSpPr>
            <a:spLocks noGrp="1"/>
          </p:cNvSpPr>
          <p:nvPr>
            <p:ph type="body" sz="quarter" idx="15" hasCustomPrompt="1"/>
          </p:nvPr>
        </p:nvSpPr>
        <p:spPr>
          <a:xfrm>
            <a:off x="7790387" y="6333022"/>
            <a:ext cx="4264272" cy="301109"/>
          </a:xfrm>
        </p:spPr>
        <p:txBody>
          <a:bodyPr>
            <a:noAutofit/>
          </a:bodyPr>
          <a:lstStyle>
            <a:lvl1pPr marL="0" indent="0" algn="r">
              <a:spcAft>
                <a:spcPts val="600"/>
              </a:spcAft>
              <a:buClr>
                <a:schemeClr val="bg2"/>
              </a:buClr>
              <a:buNone/>
              <a:defRPr sz="1800">
                <a:solidFill>
                  <a:schemeClr val="accent5"/>
                </a:solidFill>
              </a:defRPr>
            </a:lvl1pPr>
          </a:lstStyle>
          <a:p>
            <a:pPr lvl="0"/>
            <a:r>
              <a:rPr lang="en-US" dirty="0"/>
              <a:t>Date</a:t>
            </a:r>
          </a:p>
        </p:txBody>
      </p:sp>
      <p:pic>
        <p:nvPicPr>
          <p:cNvPr id="5" name="Picture 4" descr="Text, logo&#10;&#10;Description automatically generated">
            <a:extLst>
              <a:ext uri="{FF2B5EF4-FFF2-40B4-BE49-F238E27FC236}">
                <a16:creationId xmlns:a16="http://schemas.microsoft.com/office/drawing/2014/main" id="{6DAD82D5-17DE-4329-ADFE-49B3292430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26323" y="2074649"/>
            <a:ext cx="2682245" cy="1258827"/>
          </a:xfrm>
          <a:prstGeom prst="rect">
            <a:avLst/>
          </a:prstGeom>
        </p:spPr>
      </p:pic>
    </p:spTree>
    <p:extLst>
      <p:ext uri="{BB962C8B-B14F-4D97-AF65-F5344CB8AC3E}">
        <p14:creationId xmlns:p14="http://schemas.microsoft.com/office/powerpoint/2010/main" val="3733094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Divide Slide">
    <p:spTree>
      <p:nvGrpSpPr>
        <p:cNvPr id="1" name=""/>
        <p:cNvGrpSpPr/>
        <p:nvPr/>
      </p:nvGrpSpPr>
      <p:grpSpPr>
        <a:xfrm>
          <a:off x="0" y="0"/>
          <a:ext cx="0" cy="0"/>
          <a:chOff x="0" y="0"/>
          <a:chExt cx="0" cy="0"/>
        </a:xfrm>
      </p:grpSpPr>
      <p:sp>
        <p:nvSpPr>
          <p:cNvPr id="3" name="矩形 3">
            <a:extLst>
              <a:ext uri="{FF2B5EF4-FFF2-40B4-BE49-F238E27FC236}">
                <a16:creationId xmlns:a16="http://schemas.microsoft.com/office/drawing/2014/main" id="{7C826E6B-4194-4C9D-AE4A-DBCB4F1D1DDA}"/>
              </a:ext>
            </a:extLst>
          </p:cNvPr>
          <p:cNvSpPr/>
          <p:nvPr userDrawn="1"/>
        </p:nvSpPr>
        <p:spPr>
          <a:xfrm>
            <a:off x="-1" y="0"/>
            <a:ext cx="12192001" cy="5943600"/>
          </a:xfrm>
          <a:prstGeom prst="rect">
            <a:avLst/>
          </a:prstGeom>
          <a:gradFill flip="none" rotWithShape="1">
            <a:gsLst>
              <a:gs pos="100000">
                <a:srgbClr val="083D8A"/>
              </a:gs>
              <a:gs pos="63000">
                <a:srgbClr val="0A1E3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dirty="0">
              <a:solidFill>
                <a:srgbClr val="DA4239"/>
              </a:solidFill>
              <a:latin typeface="ITC Avant Garde Gothic Medium" pitchFamily="2" charset="0"/>
            </a:endParaRPr>
          </a:p>
        </p:txBody>
      </p:sp>
      <p:sp>
        <p:nvSpPr>
          <p:cNvPr id="4" name="Slide Number Placeholder 3">
            <a:extLst>
              <a:ext uri="{FF2B5EF4-FFF2-40B4-BE49-F238E27FC236}">
                <a16:creationId xmlns:a16="http://schemas.microsoft.com/office/drawing/2014/main" id="{CEA37FAD-443E-410F-8DE5-818B7BE2E592}"/>
              </a:ext>
            </a:extLst>
          </p:cNvPr>
          <p:cNvSpPr>
            <a:spLocks noGrp="1"/>
          </p:cNvSpPr>
          <p:nvPr>
            <p:ph type="sldNum" sz="quarter" idx="12"/>
          </p:nvPr>
        </p:nvSpPr>
        <p:spPr/>
        <p:txBody>
          <a:bodyPr/>
          <a:lstStyle>
            <a:lvl1pPr>
              <a:defRPr>
                <a:solidFill>
                  <a:schemeClr val="tx2"/>
                </a:solidFill>
              </a:defRPr>
            </a:lvl1pPr>
          </a:lstStyle>
          <a:p>
            <a:fld id="{0F1957D7-D0C4-45CF-BC97-B906CBAC0CBC}" type="slidenum">
              <a:rPr lang="en-US" smtClean="0"/>
              <a:pPr/>
              <a:t>‹#›</a:t>
            </a:fld>
            <a:endParaRPr lang="en-US" dirty="0"/>
          </a:p>
        </p:txBody>
      </p:sp>
      <p:sp>
        <p:nvSpPr>
          <p:cNvPr id="5" name="Text Placeholder 6">
            <a:extLst>
              <a:ext uri="{FF2B5EF4-FFF2-40B4-BE49-F238E27FC236}">
                <a16:creationId xmlns:a16="http://schemas.microsoft.com/office/drawing/2014/main" id="{8E1105D4-85F3-45E1-9E03-73BA0305F166}"/>
              </a:ext>
            </a:extLst>
          </p:cNvPr>
          <p:cNvSpPr>
            <a:spLocks noGrp="1" noChangeArrowheads="1"/>
          </p:cNvSpPr>
          <p:nvPr>
            <p:ph type="body" sz="quarter" idx="10"/>
          </p:nvPr>
        </p:nvSpPr>
        <p:spPr>
          <a:xfrm>
            <a:off x="884816" y="2191911"/>
            <a:ext cx="7747119" cy="794604"/>
          </a:xfrm>
        </p:spPr>
        <p:txBody>
          <a:bodyPr>
            <a:normAutofit/>
          </a:bodyPr>
          <a:lstStyle>
            <a:lvl1pPr marL="0" indent="0">
              <a:buNone/>
              <a:defRPr sz="4800" b="1">
                <a:solidFill>
                  <a:srgbClr val="C9C9CA"/>
                </a:solidFill>
              </a:defRPr>
            </a:lvl1pPr>
          </a:lstStyle>
          <a:p>
            <a:r>
              <a:rPr lang="en-US" altLang="en-US" dirty="0"/>
              <a:t>Section Divider Slide</a:t>
            </a:r>
          </a:p>
        </p:txBody>
      </p:sp>
      <p:sp>
        <p:nvSpPr>
          <p:cNvPr id="6" name="Text Placeholder 1">
            <a:extLst>
              <a:ext uri="{FF2B5EF4-FFF2-40B4-BE49-F238E27FC236}">
                <a16:creationId xmlns:a16="http://schemas.microsoft.com/office/drawing/2014/main" id="{76C8CF31-E578-4057-93D1-040D9EFA7601}"/>
              </a:ext>
            </a:extLst>
          </p:cNvPr>
          <p:cNvSpPr>
            <a:spLocks noGrp="1"/>
          </p:cNvSpPr>
          <p:nvPr>
            <p:ph type="body" sz="quarter" idx="11" hasCustomPrompt="1"/>
          </p:nvPr>
        </p:nvSpPr>
        <p:spPr>
          <a:xfrm>
            <a:off x="884816" y="3130310"/>
            <a:ext cx="6858000" cy="1033463"/>
          </a:xfrm>
        </p:spPr>
        <p:txBody>
          <a:bodyPr>
            <a:normAutofit/>
          </a:bodyPr>
          <a:lstStyle>
            <a:lvl1pPr marL="0" indent="0">
              <a:buNone/>
              <a:defRPr sz="3600">
                <a:solidFill>
                  <a:srgbClr val="C9C9CA"/>
                </a:solidFill>
              </a:defRPr>
            </a:lvl1pPr>
          </a:lstStyle>
          <a:p>
            <a:r>
              <a:rPr lang="en-US" dirty="0"/>
              <a:t>Sub header if needed</a:t>
            </a:r>
          </a:p>
        </p:txBody>
      </p:sp>
    </p:spTree>
    <p:extLst>
      <p:ext uri="{BB962C8B-B14F-4D97-AF65-F5344CB8AC3E}">
        <p14:creationId xmlns:p14="http://schemas.microsoft.com/office/powerpoint/2010/main" val="1245661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Closing Slide">
    <p:spTree>
      <p:nvGrpSpPr>
        <p:cNvPr id="1" name=""/>
        <p:cNvGrpSpPr/>
        <p:nvPr/>
      </p:nvGrpSpPr>
      <p:grpSpPr>
        <a:xfrm>
          <a:off x="0" y="0"/>
          <a:ext cx="0" cy="0"/>
          <a:chOff x="0" y="0"/>
          <a:chExt cx="0" cy="0"/>
        </a:xfrm>
      </p:grpSpPr>
      <p:sp>
        <p:nvSpPr>
          <p:cNvPr id="24" name="矩形 3">
            <a:extLst>
              <a:ext uri="{FF2B5EF4-FFF2-40B4-BE49-F238E27FC236}">
                <a16:creationId xmlns:a16="http://schemas.microsoft.com/office/drawing/2014/main" id="{8F1E9D21-DCDE-4958-950A-FE13D6C98FEA}"/>
              </a:ext>
            </a:extLst>
          </p:cNvPr>
          <p:cNvSpPr/>
          <p:nvPr userDrawn="1"/>
        </p:nvSpPr>
        <p:spPr>
          <a:xfrm>
            <a:off x="0" y="12526"/>
            <a:ext cx="12192001" cy="6858000"/>
          </a:xfrm>
          <a:prstGeom prst="rect">
            <a:avLst/>
          </a:prstGeom>
          <a:gradFill flip="none" rotWithShape="1">
            <a:gsLst>
              <a:gs pos="100000">
                <a:srgbClr val="083D8A"/>
              </a:gs>
              <a:gs pos="63000">
                <a:srgbClr val="0A1E3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dirty="0">
              <a:solidFill>
                <a:srgbClr val="DA4239"/>
              </a:solidFill>
              <a:latin typeface="ITC Avant Garde Gothic Medium" pitchFamily="2" charset="0"/>
            </a:endParaRPr>
          </a:p>
        </p:txBody>
      </p:sp>
      <p:pic>
        <p:nvPicPr>
          <p:cNvPr id="14" name="图片 10">
            <a:extLst>
              <a:ext uri="{FF2B5EF4-FFF2-40B4-BE49-F238E27FC236}">
                <a16:creationId xmlns:a16="http://schemas.microsoft.com/office/drawing/2014/main" id="{7144A08C-5AE0-42E4-8A3F-85853DEC56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7744" y="793886"/>
            <a:ext cx="8703006" cy="4572000"/>
          </a:xfrm>
          <a:prstGeom prst="rect">
            <a:avLst/>
          </a:prstGeom>
        </p:spPr>
      </p:pic>
      <p:sp>
        <p:nvSpPr>
          <p:cNvPr id="19" name="Rectangle 18">
            <a:extLst>
              <a:ext uri="{FF2B5EF4-FFF2-40B4-BE49-F238E27FC236}">
                <a16:creationId xmlns:a16="http://schemas.microsoft.com/office/drawing/2014/main" id="{22DFB400-7F75-4EE8-8719-3B1E5DDD6FF2}"/>
              </a:ext>
            </a:extLst>
          </p:cNvPr>
          <p:cNvSpPr/>
          <p:nvPr userDrawn="1"/>
        </p:nvSpPr>
        <p:spPr>
          <a:xfrm>
            <a:off x="548640" y="6401005"/>
            <a:ext cx="2276463" cy="230832"/>
          </a:xfrm>
          <a:prstGeom prst="rect">
            <a:avLst/>
          </a:prstGeom>
        </p:spPr>
        <p:txBody>
          <a:bodyPr wrap="square" anchor="ctr">
            <a:spAutoFit/>
          </a:bodyPr>
          <a:lstStyle/>
          <a:p>
            <a:pPr algn="ctr" eaLnBrk="1" hangingPunct="1">
              <a:lnSpc>
                <a:spcPct val="90000"/>
              </a:lnSpc>
              <a:spcAft>
                <a:spcPts val="600"/>
              </a:spcAft>
              <a:buFont typeface="Arial" charset="0"/>
              <a:buNone/>
              <a:defRPr/>
            </a:pPr>
            <a:r>
              <a:rPr lang="en-US" altLang="en-US" sz="1000" dirty="0">
                <a:solidFill>
                  <a:schemeClr val="tx2"/>
                </a:solidFill>
              </a:rPr>
              <a:t>Confidential © 2023 Enflame Tech</a:t>
            </a:r>
          </a:p>
        </p:txBody>
      </p:sp>
      <p:grpSp>
        <p:nvGrpSpPr>
          <p:cNvPr id="25" name="Group 24">
            <a:extLst>
              <a:ext uri="{FF2B5EF4-FFF2-40B4-BE49-F238E27FC236}">
                <a16:creationId xmlns:a16="http://schemas.microsoft.com/office/drawing/2014/main" id="{FC2DD53C-36A7-4E8A-A7A3-212F68CFBB4C}"/>
              </a:ext>
            </a:extLst>
          </p:cNvPr>
          <p:cNvGrpSpPr/>
          <p:nvPr userDrawn="1"/>
        </p:nvGrpSpPr>
        <p:grpSpPr>
          <a:xfrm>
            <a:off x="4164227" y="4960197"/>
            <a:ext cx="8027773" cy="137160"/>
            <a:chOff x="4164227" y="4960197"/>
            <a:chExt cx="8027773" cy="137160"/>
          </a:xfrm>
          <a:solidFill>
            <a:schemeClr val="bg1"/>
          </a:solidFill>
        </p:grpSpPr>
        <p:cxnSp>
          <p:nvCxnSpPr>
            <p:cNvPr id="26" name="直线连接符 2">
              <a:extLst>
                <a:ext uri="{FF2B5EF4-FFF2-40B4-BE49-F238E27FC236}">
                  <a16:creationId xmlns:a16="http://schemas.microsoft.com/office/drawing/2014/main" id="{15DBD6C4-6FF1-4171-A200-D0C83FE9369D}"/>
                </a:ext>
              </a:extLst>
            </p:cNvPr>
            <p:cNvCxnSpPr>
              <a:cxnSpLocks/>
            </p:cNvCxnSpPr>
            <p:nvPr userDrawn="1"/>
          </p:nvCxnSpPr>
          <p:spPr>
            <a:xfrm>
              <a:off x="4301386" y="5028777"/>
              <a:ext cx="7890614" cy="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27" name="矩形 15">
              <a:extLst>
                <a:ext uri="{FF2B5EF4-FFF2-40B4-BE49-F238E27FC236}">
                  <a16:creationId xmlns:a16="http://schemas.microsoft.com/office/drawing/2014/main" id="{8E0A24A2-1048-405B-AA05-95702CCD5B91}"/>
                </a:ext>
              </a:extLst>
            </p:cNvPr>
            <p:cNvSpPr>
              <a:spLocks noChangeAspect="1"/>
            </p:cNvSpPr>
            <p:nvPr userDrawn="1"/>
          </p:nvSpPr>
          <p:spPr>
            <a:xfrm>
              <a:off x="4164227" y="4960197"/>
              <a:ext cx="137160" cy="13716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grpSp>
        <p:nvGrpSpPr>
          <p:cNvPr id="28" name="Group 27">
            <a:extLst>
              <a:ext uri="{FF2B5EF4-FFF2-40B4-BE49-F238E27FC236}">
                <a16:creationId xmlns:a16="http://schemas.microsoft.com/office/drawing/2014/main" id="{4E100D07-1293-4B3D-95D0-60D8BD1A25DB}"/>
              </a:ext>
            </a:extLst>
          </p:cNvPr>
          <p:cNvGrpSpPr/>
          <p:nvPr userDrawn="1"/>
        </p:nvGrpSpPr>
        <p:grpSpPr>
          <a:xfrm>
            <a:off x="0" y="4960197"/>
            <a:ext cx="1051559" cy="137160"/>
            <a:chOff x="0" y="4942698"/>
            <a:chExt cx="1051559" cy="137160"/>
          </a:xfrm>
          <a:solidFill>
            <a:schemeClr val="bg1"/>
          </a:solidFill>
        </p:grpSpPr>
        <p:cxnSp>
          <p:nvCxnSpPr>
            <p:cNvPr id="29" name="直线连接符 11">
              <a:extLst>
                <a:ext uri="{FF2B5EF4-FFF2-40B4-BE49-F238E27FC236}">
                  <a16:creationId xmlns:a16="http://schemas.microsoft.com/office/drawing/2014/main" id="{BAA94404-24D4-4435-A242-11894003A334}"/>
                </a:ext>
              </a:extLst>
            </p:cNvPr>
            <p:cNvCxnSpPr>
              <a:cxnSpLocks/>
            </p:cNvCxnSpPr>
            <p:nvPr userDrawn="1"/>
          </p:nvCxnSpPr>
          <p:spPr>
            <a:xfrm>
              <a:off x="0" y="5011278"/>
              <a:ext cx="914400" cy="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30" name="矩形 15">
              <a:extLst>
                <a:ext uri="{FF2B5EF4-FFF2-40B4-BE49-F238E27FC236}">
                  <a16:creationId xmlns:a16="http://schemas.microsoft.com/office/drawing/2014/main" id="{F5E82E4C-29F5-4672-A8D5-86C4F7FA6FDA}"/>
                </a:ext>
              </a:extLst>
            </p:cNvPr>
            <p:cNvSpPr>
              <a:spLocks noChangeAspect="1"/>
            </p:cNvSpPr>
            <p:nvPr userDrawn="1"/>
          </p:nvSpPr>
          <p:spPr>
            <a:xfrm>
              <a:off x="914399" y="4942698"/>
              <a:ext cx="137160" cy="13716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grpSp>
      <p:sp>
        <p:nvSpPr>
          <p:cNvPr id="31" name="TextBox 30">
            <a:extLst>
              <a:ext uri="{FF2B5EF4-FFF2-40B4-BE49-F238E27FC236}">
                <a16:creationId xmlns:a16="http://schemas.microsoft.com/office/drawing/2014/main" id="{DD2BC1F6-EA85-4D71-8053-A48FB76142A9}"/>
              </a:ext>
            </a:extLst>
          </p:cNvPr>
          <p:cNvSpPr txBox="1"/>
          <p:nvPr userDrawn="1"/>
        </p:nvSpPr>
        <p:spPr>
          <a:xfrm>
            <a:off x="963827" y="4674834"/>
            <a:ext cx="3200400" cy="707886"/>
          </a:xfrm>
          <a:prstGeom prst="rect">
            <a:avLst/>
          </a:prstGeom>
          <a:noFill/>
        </p:spPr>
        <p:txBody>
          <a:bodyPr wrap="square" rtlCol="0">
            <a:spAutoFit/>
          </a:bodyPr>
          <a:lstStyle/>
          <a:p>
            <a:pPr algn="ctr"/>
            <a:r>
              <a:rPr lang="en-US" altLang="zh-CN" sz="4000" b="1" dirty="0">
                <a:solidFill>
                  <a:schemeClr val="bg1"/>
                </a:solidFill>
              </a:rPr>
              <a:t>Thank You</a:t>
            </a:r>
            <a:endParaRPr lang="en-US" sz="4000" b="1" dirty="0">
              <a:solidFill>
                <a:schemeClr val="bg1"/>
              </a:solidFill>
            </a:endParaRPr>
          </a:p>
        </p:txBody>
      </p:sp>
      <p:pic>
        <p:nvPicPr>
          <p:cNvPr id="4" name="Picture 3" descr="Text, logo&#10;&#10;Description automatically generated">
            <a:extLst>
              <a:ext uri="{FF2B5EF4-FFF2-40B4-BE49-F238E27FC236}">
                <a16:creationId xmlns:a16="http://schemas.microsoft.com/office/drawing/2014/main" id="{E8EA4E5A-483D-4FC2-A7B3-1F038FD816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90999" y="109939"/>
            <a:ext cx="2286000" cy="1144662"/>
          </a:xfrm>
          <a:prstGeom prst="rect">
            <a:avLst/>
          </a:prstGeom>
        </p:spPr>
      </p:pic>
    </p:spTree>
    <p:extLst>
      <p:ext uri="{BB962C8B-B14F-4D97-AF65-F5344CB8AC3E}">
        <p14:creationId xmlns:p14="http://schemas.microsoft.com/office/powerpoint/2010/main" val="414456924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5" name="Picture 4" descr="A picture containing light, traffic, dark, building&#10;&#10;Description automatically generated">
            <a:extLst>
              <a:ext uri="{FF2B5EF4-FFF2-40B4-BE49-F238E27FC236}">
                <a16:creationId xmlns:a16="http://schemas.microsoft.com/office/drawing/2014/main" id="{3D20E19C-1D46-4DC6-ADAA-21ED500569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pic>
        <p:nvPicPr>
          <p:cNvPr id="8" name="Picture 7" descr="Text, logo&#10;&#10;Description automatically generated">
            <a:extLst>
              <a:ext uri="{FF2B5EF4-FFF2-40B4-BE49-F238E27FC236}">
                <a16:creationId xmlns:a16="http://schemas.microsoft.com/office/drawing/2014/main" id="{8B9DE29E-59C5-47C5-9B6B-56CF48889FF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76018" y="4724437"/>
            <a:ext cx="1948357" cy="914400"/>
          </a:xfrm>
          <a:prstGeom prst="rect">
            <a:avLst/>
          </a:prstGeom>
        </p:spPr>
      </p:pic>
      <p:sp>
        <p:nvSpPr>
          <p:cNvPr id="2" name="Title 1">
            <a:extLst>
              <a:ext uri="{FF2B5EF4-FFF2-40B4-BE49-F238E27FC236}">
                <a16:creationId xmlns:a16="http://schemas.microsoft.com/office/drawing/2014/main" id="{A8C7F5CF-488B-4A81-9F99-D60087A38902}"/>
              </a:ext>
            </a:extLst>
          </p:cNvPr>
          <p:cNvSpPr>
            <a:spLocks noGrp="1"/>
          </p:cNvSpPr>
          <p:nvPr>
            <p:ph type="ctrTitle"/>
          </p:nvPr>
        </p:nvSpPr>
        <p:spPr>
          <a:xfrm>
            <a:off x="609600" y="1659147"/>
            <a:ext cx="5486400" cy="1645920"/>
          </a:xfrm>
        </p:spPr>
        <p:txBody>
          <a:bodyPr anchor="b">
            <a:normAutofit/>
          </a:bodyPr>
          <a:lstStyle>
            <a:lvl1pPr algn="l">
              <a:defRPr sz="4000">
                <a:solidFill>
                  <a:schemeClr val="tx2">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204B44E9-22EF-4BAC-8816-8B36FF584A29}"/>
              </a:ext>
            </a:extLst>
          </p:cNvPr>
          <p:cNvSpPr>
            <a:spLocks noGrp="1"/>
          </p:cNvSpPr>
          <p:nvPr>
            <p:ph type="subTitle" idx="1"/>
          </p:nvPr>
        </p:nvSpPr>
        <p:spPr>
          <a:xfrm>
            <a:off x="609600" y="3415052"/>
            <a:ext cx="5486400" cy="914400"/>
          </a:xfrm>
        </p:spPr>
        <p:txBody>
          <a:bodyPr/>
          <a:lstStyle>
            <a:lvl1pPr marL="0" indent="0" algn="l">
              <a:buNone/>
              <a:defRPr sz="24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extBox 20">
            <a:extLst>
              <a:ext uri="{FF2B5EF4-FFF2-40B4-BE49-F238E27FC236}">
                <a16:creationId xmlns:a16="http://schemas.microsoft.com/office/drawing/2014/main" id="{1F70D5E0-B721-4B69-9A0A-8A9DDEA75C1A}"/>
              </a:ext>
            </a:extLst>
          </p:cNvPr>
          <p:cNvSpPr txBox="1">
            <a:spLocks noChangeArrowheads="1"/>
          </p:cNvSpPr>
          <p:nvPr userDrawn="1"/>
        </p:nvSpPr>
        <p:spPr bwMode="auto">
          <a:xfrm>
            <a:off x="609600" y="6454535"/>
            <a:ext cx="274320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Confidential © 2023 Enflame Tech</a:t>
            </a:r>
          </a:p>
        </p:txBody>
      </p:sp>
      <p:sp>
        <p:nvSpPr>
          <p:cNvPr id="11" name="Text Placeholder 28">
            <a:extLst>
              <a:ext uri="{FF2B5EF4-FFF2-40B4-BE49-F238E27FC236}">
                <a16:creationId xmlns:a16="http://schemas.microsoft.com/office/drawing/2014/main" id="{03B1A118-F60F-460A-B9F2-EEAE9F9E7EA1}"/>
              </a:ext>
            </a:extLst>
          </p:cNvPr>
          <p:cNvSpPr>
            <a:spLocks noGrp="1"/>
          </p:cNvSpPr>
          <p:nvPr>
            <p:ph type="body" sz="quarter" idx="14" hasCustomPrompt="1"/>
          </p:nvPr>
        </p:nvSpPr>
        <p:spPr>
          <a:xfrm>
            <a:off x="609600" y="4439437"/>
            <a:ext cx="4264272" cy="295077"/>
          </a:xfrm>
        </p:spPr>
        <p:txBody>
          <a:bodyPr>
            <a:noAutofit/>
          </a:bodyPr>
          <a:lstStyle>
            <a:lvl1pPr marL="0" indent="0" algn="l">
              <a:spcAft>
                <a:spcPts val="600"/>
              </a:spcAft>
              <a:buClr>
                <a:schemeClr val="bg2"/>
              </a:buClr>
              <a:buNone/>
              <a:defRPr sz="1800">
                <a:solidFill>
                  <a:schemeClr val="tx2">
                    <a:lumMod val="20000"/>
                    <a:lumOff val="80000"/>
                  </a:schemeClr>
                </a:solidFill>
              </a:defRPr>
            </a:lvl1pPr>
          </a:lstStyle>
          <a:p>
            <a:pPr lvl="0"/>
            <a:r>
              <a:rPr lang="en-US" dirty="0"/>
              <a:t>Author Name</a:t>
            </a:r>
          </a:p>
        </p:txBody>
      </p:sp>
      <p:sp>
        <p:nvSpPr>
          <p:cNvPr id="12" name="Text Placeholder 28">
            <a:extLst>
              <a:ext uri="{FF2B5EF4-FFF2-40B4-BE49-F238E27FC236}">
                <a16:creationId xmlns:a16="http://schemas.microsoft.com/office/drawing/2014/main" id="{8A331447-4A3C-47DD-90CE-318A29C3C79D}"/>
              </a:ext>
            </a:extLst>
          </p:cNvPr>
          <p:cNvSpPr>
            <a:spLocks noGrp="1"/>
          </p:cNvSpPr>
          <p:nvPr>
            <p:ph type="body" sz="quarter" idx="15" hasCustomPrompt="1"/>
          </p:nvPr>
        </p:nvSpPr>
        <p:spPr>
          <a:xfrm>
            <a:off x="609600" y="4749317"/>
            <a:ext cx="4264272" cy="301109"/>
          </a:xfrm>
        </p:spPr>
        <p:txBody>
          <a:bodyPr>
            <a:noAutofit/>
          </a:bodyPr>
          <a:lstStyle>
            <a:lvl1pPr marL="0" indent="0" algn="l">
              <a:spcAft>
                <a:spcPts val="600"/>
              </a:spcAft>
              <a:buClr>
                <a:schemeClr val="bg2"/>
              </a:buClr>
              <a:buNone/>
              <a:defRPr sz="1800">
                <a:solidFill>
                  <a:schemeClr val="tx2">
                    <a:lumMod val="20000"/>
                    <a:lumOff val="80000"/>
                  </a:schemeClr>
                </a:solidFill>
              </a:defRPr>
            </a:lvl1pPr>
          </a:lstStyle>
          <a:p>
            <a:pPr lvl="0"/>
            <a:r>
              <a:rPr lang="en-US" dirty="0"/>
              <a:t>Date</a:t>
            </a:r>
          </a:p>
        </p:txBody>
      </p:sp>
    </p:spTree>
    <p:extLst>
      <p:ext uri="{BB962C8B-B14F-4D97-AF65-F5344CB8AC3E}">
        <p14:creationId xmlns:p14="http://schemas.microsoft.com/office/powerpoint/2010/main" val="68675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1_Section Divid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BBF057-A650-476B-9B5A-DEDF81400F84}"/>
              </a:ext>
            </a:extLst>
          </p:cNvPr>
          <p:cNvPicPr>
            <a:picLocks/>
          </p:cNvPicPr>
          <p:nvPr userDrawn="1"/>
        </p:nvPicPr>
        <p:blipFill>
          <a:blip r:embed="rId2"/>
          <a:srcRect/>
          <a:stretch/>
        </p:blipFill>
        <p:spPr>
          <a:xfrm>
            <a:off x="0" y="2523"/>
            <a:ext cx="12192000" cy="5943600"/>
          </a:xfrm>
          <a:prstGeom prst="rect">
            <a:avLst/>
          </a:prstGeom>
        </p:spPr>
      </p:pic>
      <p:sp>
        <p:nvSpPr>
          <p:cNvPr id="3" name="Slide Number Placeholder 2">
            <a:extLst>
              <a:ext uri="{FF2B5EF4-FFF2-40B4-BE49-F238E27FC236}">
                <a16:creationId xmlns:a16="http://schemas.microsoft.com/office/drawing/2014/main" id="{E57E63FF-14C8-40DD-9ED8-CC6043F094F2}"/>
              </a:ext>
            </a:extLst>
          </p:cNvPr>
          <p:cNvSpPr>
            <a:spLocks noGrp="1"/>
          </p:cNvSpPr>
          <p:nvPr>
            <p:ph type="sldNum" sz="quarter" idx="10"/>
          </p:nvPr>
        </p:nvSpPr>
        <p:spPr/>
        <p:txBody>
          <a:bodyPr/>
          <a:lstStyle/>
          <a:p>
            <a:fld id="{0F1957D7-D0C4-45CF-BC97-B906CBAC0CBC}" type="slidenum">
              <a:rPr lang="en-US" smtClean="0"/>
              <a:pPr/>
              <a:t>‹#›</a:t>
            </a:fld>
            <a:endParaRPr lang="en-US" dirty="0"/>
          </a:p>
        </p:txBody>
      </p:sp>
      <p:sp>
        <p:nvSpPr>
          <p:cNvPr id="5" name="Text Placeholder 6">
            <a:extLst>
              <a:ext uri="{FF2B5EF4-FFF2-40B4-BE49-F238E27FC236}">
                <a16:creationId xmlns:a16="http://schemas.microsoft.com/office/drawing/2014/main" id="{59DF6E6B-318E-4257-AC6B-12EE2534AD95}"/>
              </a:ext>
            </a:extLst>
          </p:cNvPr>
          <p:cNvSpPr>
            <a:spLocks noGrp="1" noChangeArrowheads="1"/>
          </p:cNvSpPr>
          <p:nvPr>
            <p:ph type="body" sz="quarter" idx="11"/>
          </p:nvPr>
        </p:nvSpPr>
        <p:spPr>
          <a:xfrm>
            <a:off x="884816" y="2191911"/>
            <a:ext cx="7747119" cy="794604"/>
          </a:xfrm>
        </p:spPr>
        <p:txBody>
          <a:bodyPr>
            <a:normAutofit/>
          </a:bodyPr>
          <a:lstStyle>
            <a:lvl1pPr marL="0" indent="0">
              <a:buNone/>
              <a:defRPr sz="4800" b="1">
                <a:solidFill>
                  <a:schemeClr val="tx2">
                    <a:lumMod val="40000"/>
                    <a:lumOff val="60000"/>
                  </a:schemeClr>
                </a:solidFill>
              </a:defRPr>
            </a:lvl1pPr>
          </a:lstStyle>
          <a:p>
            <a:r>
              <a:rPr lang="en-US" altLang="en-US" dirty="0"/>
              <a:t>Section Divider Slide</a:t>
            </a:r>
          </a:p>
        </p:txBody>
      </p:sp>
      <p:sp>
        <p:nvSpPr>
          <p:cNvPr id="6" name="Text Placeholder 1">
            <a:extLst>
              <a:ext uri="{FF2B5EF4-FFF2-40B4-BE49-F238E27FC236}">
                <a16:creationId xmlns:a16="http://schemas.microsoft.com/office/drawing/2014/main" id="{CD9C44E8-671A-4BDB-AF1C-D14B897AB9A5}"/>
              </a:ext>
            </a:extLst>
          </p:cNvPr>
          <p:cNvSpPr>
            <a:spLocks noGrp="1"/>
          </p:cNvSpPr>
          <p:nvPr>
            <p:ph type="body" sz="quarter" idx="12" hasCustomPrompt="1"/>
          </p:nvPr>
        </p:nvSpPr>
        <p:spPr>
          <a:xfrm>
            <a:off x="884816" y="3130310"/>
            <a:ext cx="6858000" cy="1033463"/>
          </a:xfrm>
        </p:spPr>
        <p:txBody>
          <a:bodyPr>
            <a:normAutofit/>
          </a:bodyPr>
          <a:lstStyle>
            <a:lvl1pPr marL="0" indent="0">
              <a:buNone/>
              <a:defRPr sz="3600">
                <a:solidFill>
                  <a:schemeClr val="tx2">
                    <a:lumMod val="60000"/>
                    <a:lumOff val="40000"/>
                  </a:schemeClr>
                </a:solidFill>
              </a:defRPr>
            </a:lvl1pPr>
          </a:lstStyle>
          <a:p>
            <a:r>
              <a:rPr lang="en-US" dirty="0"/>
              <a:t>Sub header if needed</a:t>
            </a:r>
          </a:p>
        </p:txBody>
      </p:sp>
    </p:spTree>
    <p:extLst>
      <p:ext uri="{BB962C8B-B14F-4D97-AF65-F5344CB8AC3E}">
        <p14:creationId xmlns:p14="http://schemas.microsoft.com/office/powerpoint/2010/main" val="967720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7E0EC0-17B7-4A79-B40F-42F31680F6B2}"/>
              </a:ext>
            </a:extLst>
          </p:cNvPr>
          <p:cNvPicPr>
            <a:picLocks noChangeAspect="1"/>
          </p:cNvPicPr>
          <p:nvPr userDrawn="1"/>
        </p:nvPicPr>
        <p:blipFill>
          <a:blip r:embed="rId2"/>
          <a:srcRect/>
          <a:stretch/>
        </p:blipFill>
        <p:spPr>
          <a:xfrm>
            <a:off x="0" y="2523"/>
            <a:ext cx="12192000" cy="6852953"/>
          </a:xfrm>
          <a:prstGeom prst="rect">
            <a:avLst/>
          </a:prstGeom>
        </p:spPr>
      </p:pic>
      <p:sp>
        <p:nvSpPr>
          <p:cNvPr id="19" name="Rectangle 18">
            <a:extLst>
              <a:ext uri="{FF2B5EF4-FFF2-40B4-BE49-F238E27FC236}">
                <a16:creationId xmlns:a16="http://schemas.microsoft.com/office/drawing/2014/main" id="{22DFB400-7F75-4EE8-8719-3B1E5DDD6FF2}"/>
              </a:ext>
            </a:extLst>
          </p:cNvPr>
          <p:cNvSpPr/>
          <p:nvPr userDrawn="1"/>
        </p:nvSpPr>
        <p:spPr>
          <a:xfrm>
            <a:off x="548640" y="6401005"/>
            <a:ext cx="2276463" cy="230832"/>
          </a:xfrm>
          <a:prstGeom prst="rect">
            <a:avLst/>
          </a:prstGeom>
        </p:spPr>
        <p:txBody>
          <a:bodyPr wrap="square" anchor="ctr">
            <a:spAutoFit/>
          </a:bodyPr>
          <a:lstStyle/>
          <a:p>
            <a:pPr eaLnBrk="1" hangingPunct="1">
              <a:lnSpc>
                <a:spcPct val="90000"/>
              </a:lnSpc>
              <a:spcAft>
                <a:spcPts val="600"/>
              </a:spcAft>
              <a:buFont typeface="Arial" charset="0"/>
              <a:buNone/>
              <a:defRPr/>
            </a:pPr>
            <a:r>
              <a:rPr lang="en-US" altLang="en-US" sz="1000" dirty="0">
                <a:solidFill>
                  <a:schemeClr val="tx2"/>
                </a:solidFill>
              </a:rPr>
              <a:t>Confidential © 2023 Enflame Tech</a:t>
            </a:r>
          </a:p>
        </p:txBody>
      </p:sp>
      <p:pic>
        <p:nvPicPr>
          <p:cNvPr id="20" name="图片 10">
            <a:extLst>
              <a:ext uri="{FF2B5EF4-FFF2-40B4-BE49-F238E27FC236}">
                <a16:creationId xmlns:a16="http://schemas.microsoft.com/office/drawing/2014/main" id="{1FFABE64-44F8-437F-B10C-F51AD7554A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67744" y="793886"/>
            <a:ext cx="8703006" cy="4572000"/>
          </a:xfrm>
          <a:prstGeom prst="rect">
            <a:avLst/>
          </a:prstGeom>
        </p:spPr>
      </p:pic>
      <p:grpSp>
        <p:nvGrpSpPr>
          <p:cNvPr id="4" name="Group 3">
            <a:extLst>
              <a:ext uri="{FF2B5EF4-FFF2-40B4-BE49-F238E27FC236}">
                <a16:creationId xmlns:a16="http://schemas.microsoft.com/office/drawing/2014/main" id="{D30B9ADB-ECEC-4B71-A65D-1494F6DD97CB}"/>
              </a:ext>
            </a:extLst>
          </p:cNvPr>
          <p:cNvGrpSpPr/>
          <p:nvPr userDrawn="1"/>
        </p:nvGrpSpPr>
        <p:grpSpPr>
          <a:xfrm>
            <a:off x="4164227" y="4960197"/>
            <a:ext cx="8027773" cy="137160"/>
            <a:chOff x="4164227" y="4960197"/>
            <a:chExt cx="8027773" cy="137160"/>
          </a:xfrm>
        </p:grpSpPr>
        <p:cxnSp>
          <p:nvCxnSpPr>
            <p:cNvPr id="13" name="直线连接符 2">
              <a:extLst>
                <a:ext uri="{FF2B5EF4-FFF2-40B4-BE49-F238E27FC236}">
                  <a16:creationId xmlns:a16="http://schemas.microsoft.com/office/drawing/2014/main" id="{CC001BE8-635F-472A-BB1B-B0E84D747DAE}"/>
                </a:ext>
              </a:extLst>
            </p:cNvPr>
            <p:cNvCxnSpPr>
              <a:cxnSpLocks/>
            </p:cNvCxnSpPr>
            <p:nvPr userDrawn="1"/>
          </p:nvCxnSpPr>
          <p:spPr>
            <a:xfrm>
              <a:off x="4301386" y="5028777"/>
              <a:ext cx="7890614" cy="0"/>
            </a:xfrm>
            <a:prstGeom prst="line">
              <a:avLst/>
            </a:prstGeom>
            <a:ln w="25400" cmpd="sng">
              <a:solidFill>
                <a:srgbClr val="DA4239"/>
              </a:solidFill>
            </a:ln>
          </p:spPr>
          <p:style>
            <a:lnRef idx="2">
              <a:schemeClr val="accent1"/>
            </a:lnRef>
            <a:fillRef idx="0">
              <a:schemeClr val="accent1"/>
            </a:fillRef>
            <a:effectRef idx="1">
              <a:schemeClr val="accent1"/>
            </a:effectRef>
            <a:fontRef idx="minor">
              <a:schemeClr val="tx1"/>
            </a:fontRef>
          </p:style>
        </p:cxnSp>
        <p:sp>
          <p:nvSpPr>
            <p:cNvPr id="14" name="矩形 15">
              <a:extLst>
                <a:ext uri="{FF2B5EF4-FFF2-40B4-BE49-F238E27FC236}">
                  <a16:creationId xmlns:a16="http://schemas.microsoft.com/office/drawing/2014/main" id="{E5CBA7EE-3BC8-47B9-89E6-D0427E20D266}"/>
                </a:ext>
              </a:extLst>
            </p:cNvPr>
            <p:cNvSpPr>
              <a:spLocks noChangeAspect="1"/>
            </p:cNvSpPr>
            <p:nvPr userDrawn="1"/>
          </p:nvSpPr>
          <p:spPr>
            <a:xfrm>
              <a:off x="4164227" y="4960197"/>
              <a:ext cx="137160" cy="137160"/>
            </a:xfrm>
            <a:prstGeom prst="rect">
              <a:avLst/>
            </a:prstGeom>
            <a:solidFill>
              <a:srgbClr val="DA4239"/>
            </a:solidFill>
            <a:ln>
              <a:solidFill>
                <a:srgbClr val="DA42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 name="Group 2">
            <a:extLst>
              <a:ext uri="{FF2B5EF4-FFF2-40B4-BE49-F238E27FC236}">
                <a16:creationId xmlns:a16="http://schemas.microsoft.com/office/drawing/2014/main" id="{4E97BBFC-0051-46E7-A1CF-D2DAF2A51AE9}"/>
              </a:ext>
            </a:extLst>
          </p:cNvPr>
          <p:cNvGrpSpPr/>
          <p:nvPr userDrawn="1"/>
        </p:nvGrpSpPr>
        <p:grpSpPr>
          <a:xfrm>
            <a:off x="0" y="4960197"/>
            <a:ext cx="1051559" cy="137160"/>
            <a:chOff x="0" y="4942698"/>
            <a:chExt cx="1051559" cy="137160"/>
          </a:xfrm>
        </p:grpSpPr>
        <p:cxnSp>
          <p:nvCxnSpPr>
            <p:cNvPr id="16" name="直线连接符 11">
              <a:extLst>
                <a:ext uri="{FF2B5EF4-FFF2-40B4-BE49-F238E27FC236}">
                  <a16:creationId xmlns:a16="http://schemas.microsoft.com/office/drawing/2014/main" id="{DF318D59-3057-48D8-ACD9-C17DF56D3CBC}"/>
                </a:ext>
              </a:extLst>
            </p:cNvPr>
            <p:cNvCxnSpPr>
              <a:cxnSpLocks/>
            </p:cNvCxnSpPr>
            <p:nvPr userDrawn="1"/>
          </p:nvCxnSpPr>
          <p:spPr>
            <a:xfrm>
              <a:off x="0" y="5011278"/>
              <a:ext cx="914400" cy="0"/>
            </a:xfrm>
            <a:prstGeom prst="line">
              <a:avLst/>
            </a:prstGeom>
            <a:ln w="25400" cmpd="sng">
              <a:solidFill>
                <a:srgbClr val="DA4239"/>
              </a:solidFill>
            </a:ln>
          </p:spPr>
          <p:style>
            <a:lnRef idx="2">
              <a:schemeClr val="accent1"/>
            </a:lnRef>
            <a:fillRef idx="0">
              <a:schemeClr val="accent1"/>
            </a:fillRef>
            <a:effectRef idx="1">
              <a:schemeClr val="accent1"/>
            </a:effectRef>
            <a:fontRef idx="minor">
              <a:schemeClr val="tx1"/>
            </a:fontRef>
          </p:style>
        </p:cxnSp>
        <p:sp>
          <p:nvSpPr>
            <p:cNvPr id="17" name="矩形 15">
              <a:extLst>
                <a:ext uri="{FF2B5EF4-FFF2-40B4-BE49-F238E27FC236}">
                  <a16:creationId xmlns:a16="http://schemas.microsoft.com/office/drawing/2014/main" id="{AC2B7175-75D0-4131-ADFE-0887C0B41720}"/>
                </a:ext>
              </a:extLst>
            </p:cNvPr>
            <p:cNvSpPr>
              <a:spLocks noChangeAspect="1"/>
            </p:cNvSpPr>
            <p:nvPr userDrawn="1"/>
          </p:nvSpPr>
          <p:spPr>
            <a:xfrm>
              <a:off x="914399" y="4942698"/>
              <a:ext cx="137160" cy="137160"/>
            </a:xfrm>
            <a:prstGeom prst="rect">
              <a:avLst/>
            </a:prstGeom>
            <a:solidFill>
              <a:srgbClr val="DA4239"/>
            </a:solidFill>
            <a:ln>
              <a:solidFill>
                <a:srgbClr val="DA42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 name="TextBox 17">
            <a:extLst>
              <a:ext uri="{FF2B5EF4-FFF2-40B4-BE49-F238E27FC236}">
                <a16:creationId xmlns:a16="http://schemas.microsoft.com/office/drawing/2014/main" id="{86680D4D-8160-4D60-B85D-BF3BCD371066}"/>
              </a:ext>
            </a:extLst>
          </p:cNvPr>
          <p:cNvSpPr txBox="1"/>
          <p:nvPr userDrawn="1"/>
        </p:nvSpPr>
        <p:spPr>
          <a:xfrm>
            <a:off x="963827" y="4705611"/>
            <a:ext cx="3200400" cy="646331"/>
          </a:xfrm>
          <a:prstGeom prst="rect">
            <a:avLst/>
          </a:prstGeom>
          <a:noFill/>
        </p:spPr>
        <p:txBody>
          <a:bodyPr wrap="square" rtlCol="0">
            <a:spAutoFit/>
          </a:bodyPr>
          <a:lstStyle/>
          <a:p>
            <a:pPr algn="ctr"/>
            <a:r>
              <a:rPr lang="en-US" altLang="zh-CN" sz="3600" b="1" dirty="0">
                <a:solidFill>
                  <a:schemeClr val="accent1"/>
                </a:solidFill>
              </a:rPr>
              <a:t>Thank You</a:t>
            </a:r>
            <a:endParaRPr lang="en-US" sz="3600" b="1" dirty="0">
              <a:solidFill>
                <a:schemeClr val="accent1"/>
              </a:solidFill>
            </a:endParaRPr>
          </a:p>
        </p:txBody>
      </p:sp>
      <p:pic>
        <p:nvPicPr>
          <p:cNvPr id="5" name="Picture 4" descr="Text, logo&#10;&#10;Description automatically generated">
            <a:extLst>
              <a:ext uri="{FF2B5EF4-FFF2-40B4-BE49-F238E27FC236}">
                <a16:creationId xmlns:a16="http://schemas.microsoft.com/office/drawing/2014/main" id="{54B844A5-6564-4CD3-8141-070B265F6B9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95585" y="78165"/>
            <a:ext cx="1643531" cy="822960"/>
          </a:xfrm>
          <a:prstGeom prst="rect">
            <a:avLst/>
          </a:prstGeom>
        </p:spPr>
      </p:pic>
    </p:spTree>
    <p:extLst>
      <p:ext uri="{BB962C8B-B14F-4D97-AF65-F5344CB8AC3E}">
        <p14:creationId xmlns:p14="http://schemas.microsoft.com/office/powerpoint/2010/main" val="283145944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8.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7.jpeg"/><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AAA7B8-6F41-4B47-8F7B-C00363DA4D15}"/>
              </a:ext>
            </a:extLst>
          </p:cNvPr>
          <p:cNvSpPr>
            <a:spLocks noGrp="1"/>
          </p:cNvSpPr>
          <p:nvPr>
            <p:ph type="title"/>
          </p:nvPr>
        </p:nvSpPr>
        <p:spPr>
          <a:xfrm>
            <a:off x="548640" y="273684"/>
            <a:ext cx="11094720" cy="64071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FFB479-7AFC-4CFB-A984-300753A64ED7}"/>
              </a:ext>
            </a:extLst>
          </p:cNvPr>
          <p:cNvSpPr>
            <a:spLocks noGrp="1"/>
          </p:cNvSpPr>
          <p:nvPr>
            <p:ph type="body" idx="1"/>
          </p:nvPr>
        </p:nvSpPr>
        <p:spPr>
          <a:xfrm>
            <a:off x="548640" y="1480866"/>
            <a:ext cx="1109472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43A189FC-C363-4F5A-8E28-11FC12BEF728}"/>
              </a:ext>
            </a:extLst>
          </p:cNvPr>
          <p:cNvSpPr>
            <a:spLocks noGrp="1"/>
          </p:cNvSpPr>
          <p:nvPr>
            <p:ph type="sldNum" sz="quarter" idx="4"/>
          </p:nvPr>
        </p:nvSpPr>
        <p:spPr>
          <a:xfrm>
            <a:off x="548640" y="6402121"/>
            <a:ext cx="415187" cy="228600"/>
          </a:xfrm>
          <a:prstGeom prst="rect">
            <a:avLst/>
          </a:prstGeom>
        </p:spPr>
        <p:txBody>
          <a:bodyPr vert="horz" lIns="91440" tIns="45720" rIns="91440" bIns="45720" rtlCol="0" anchor="ctr"/>
          <a:lstStyle>
            <a:lvl1pPr algn="l">
              <a:defRPr sz="1050">
                <a:solidFill>
                  <a:schemeClr val="tx2"/>
                </a:solidFill>
              </a:defRPr>
            </a:lvl1pPr>
          </a:lstStyle>
          <a:p>
            <a:fld id="{0F1957D7-D0C4-45CF-BC97-B906CBAC0CBC}" type="slidenum">
              <a:rPr lang="en-US" smtClean="0"/>
              <a:pPr/>
              <a:t>‹#›</a:t>
            </a:fld>
            <a:endParaRPr lang="en-US" dirty="0"/>
          </a:p>
        </p:txBody>
      </p:sp>
      <p:sp>
        <p:nvSpPr>
          <p:cNvPr id="13" name="Rectangle 12">
            <a:extLst>
              <a:ext uri="{FF2B5EF4-FFF2-40B4-BE49-F238E27FC236}">
                <a16:creationId xmlns:a16="http://schemas.microsoft.com/office/drawing/2014/main" id="{9193C2A4-36E6-46B7-9B51-335D06971AAA}"/>
              </a:ext>
            </a:extLst>
          </p:cNvPr>
          <p:cNvSpPr/>
          <p:nvPr userDrawn="1"/>
        </p:nvSpPr>
        <p:spPr>
          <a:xfrm>
            <a:off x="1155388" y="6401005"/>
            <a:ext cx="2276463" cy="230832"/>
          </a:xfrm>
          <a:prstGeom prst="rect">
            <a:avLst/>
          </a:prstGeom>
        </p:spPr>
        <p:txBody>
          <a:bodyPr wrap="square" anchor="ctr">
            <a:spAutoFit/>
          </a:bodyPr>
          <a:lstStyle/>
          <a:p>
            <a:pPr eaLnBrk="1" hangingPunct="1">
              <a:lnSpc>
                <a:spcPct val="90000"/>
              </a:lnSpc>
              <a:spcAft>
                <a:spcPts val="600"/>
              </a:spcAft>
              <a:buFont typeface="Arial" charset="0"/>
              <a:buNone/>
              <a:defRPr/>
            </a:pPr>
            <a:r>
              <a:rPr lang="en-US" altLang="en-US" sz="1000" dirty="0">
                <a:solidFill>
                  <a:schemeClr val="tx2"/>
                </a:solidFill>
              </a:rPr>
              <a:t>Confidential © 2023 Enflame Tech</a:t>
            </a:r>
          </a:p>
        </p:txBody>
      </p:sp>
      <p:pic>
        <p:nvPicPr>
          <p:cNvPr id="8" name="Picture 7" descr="Text, logo&#10;&#10;Description automatically generated">
            <a:extLst>
              <a:ext uri="{FF2B5EF4-FFF2-40B4-BE49-F238E27FC236}">
                <a16:creationId xmlns:a16="http://schemas.microsoft.com/office/drawing/2014/main" id="{31289CFF-C809-4913-9C60-BF2D8CEEF9C6}"/>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0084675" y="6015304"/>
            <a:ext cx="1558685" cy="731520"/>
          </a:xfrm>
          <a:prstGeom prst="rect">
            <a:avLst/>
          </a:prstGeom>
        </p:spPr>
      </p:pic>
    </p:spTree>
    <p:extLst>
      <p:ext uri="{BB962C8B-B14F-4D97-AF65-F5344CB8AC3E}">
        <p14:creationId xmlns:p14="http://schemas.microsoft.com/office/powerpoint/2010/main" val="2056794397"/>
      </p:ext>
    </p:extLst>
  </p:cSld>
  <p:clrMap bg1="lt1" tx1="dk1" bg2="lt2" tx2="dk2" accent1="accent1" accent2="accent2" accent3="accent3" accent4="accent4" accent5="accent5" accent6="accent6" hlink="hlink" folHlink="folHlink"/>
  <p:sldLayoutIdLst>
    <p:sldLayoutId id="2147483665" r:id="rId1"/>
    <p:sldLayoutId id="2147483678" r:id="rId2"/>
    <p:sldLayoutId id="2147483673" r:id="rId3"/>
    <p:sldLayoutId id="2147483671" r:id="rId4"/>
    <p:sldLayoutId id="2147483679" r:id="rId5"/>
    <p:sldLayoutId id="2147483719" r:id="rId6"/>
    <p:sldLayoutId id="2147483684" r:id="rId7"/>
    <p:sldLayoutId id="2147483685" r:id="rId8"/>
    <p:sldLayoutId id="2147483677" r:id="rId9"/>
    <p:sldLayoutId id="2147483738" r:id="rId10"/>
    <p:sldLayoutId id="2147483650" r:id="rId11"/>
    <p:sldLayoutId id="2147483660" r:id="rId12"/>
    <p:sldLayoutId id="2147483736" r:id="rId13"/>
    <p:sldLayoutId id="2147483652" r:id="rId14"/>
    <p:sldLayoutId id="2147483661" r:id="rId15"/>
    <p:sldLayoutId id="2147483662" r:id="rId16"/>
    <p:sldLayoutId id="2147483663" r:id="rId17"/>
    <p:sldLayoutId id="2147483664" r:id="rId18"/>
    <p:sldLayoutId id="2147483666" r:id="rId19"/>
    <p:sldLayoutId id="2147483654" r:id="rId20"/>
    <p:sldLayoutId id="2147483655" r:id="rId21"/>
  </p:sldLayoutIdLst>
  <p:hf hdr="0" ftr="0" dt="0"/>
  <p:txStyles>
    <p:titleStyle>
      <a:lvl1pPr algn="l" defTabSz="914400" rtl="0" eaLnBrk="1" latinLnBrk="0" hangingPunct="1">
        <a:lnSpc>
          <a:spcPct val="90000"/>
        </a:lnSpc>
        <a:spcBef>
          <a:spcPct val="0"/>
        </a:spcBef>
        <a:buNone/>
        <a:defRPr sz="3600" b="1" kern="1200">
          <a:solidFill>
            <a:schemeClr val="tx2">
              <a:lumMod val="75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2">
              <a:lumMod val="7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Calibri" panose="020F0502020204030204" pitchFamily="34" charset="0"/>
        <a:buChar char="‒"/>
        <a:defRPr sz="2400" kern="1200">
          <a:solidFill>
            <a:schemeClr val="tx2">
              <a:lumMod val="7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2000" kern="1200">
          <a:solidFill>
            <a:schemeClr val="tx2">
              <a:lumMod val="7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Calibri" panose="020F0502020204030204" pitchFamily="34" charset="0"/>
        <a:buChar char="‒"/>
        <a:defRPr sz="1800" kern="1200">
          <a:solidFill>
            <a:schemeClr val="tx2">
              <a:lumMod val="7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79339B-BF3D-4999-B1F7-9EFB6124325C}"/>
              </a:ext>
            </a:extLst>
          </p:cNvPr>
          <p:cNvPicPr>
            <a:picLocks noChangeAspect="1"/>
          </p:cNvPicPr>
          <p:nvPr userDrawn="1"/>
        </p:nvPicPr>
        <p:blipFill>
          <a:blip r:embed="rId17"/>
          <a:srcRect/>
          <a:stretch/>
        </p:blipFill>
        <p:spPr>
          <a:xfrm>
            <a:off x="0" y="-1"/>
            <a:ext cx="12200979" cy="6858000"/>
          </a:xfrm>
          <a:prstGeom prst="rect">
            <a:avLst/>
          </a:prstGeom>
        </p:spPr>
      </p:pic>
      <p:sp>
        <p:nvSpPr>
          <p:cNvPr id="2" name="Title Placeholder 1">
            <a:extLst>
              <a:ext uri="{FF2B5EF4-FFF2-40B4-BE49-F238E27FC236}">
                <a16:creationId xmlns:a16="http://schemas.microsoft.com/office/drawing/2014/main" id="{65AAA7B8-6F41-4B47-8F7B-C00363DA4D15}"/>
              </a:ext>
            </a:extLst>
          </p:cNvPr>
          <p:cNvSpPr>
            <a:spLocks noGrp="1"/>
          </p:cNvSpPr>
          <p:nvPr>
            <p:ph type="title"/>
          </p:nvPr>
        </p:nvSpPr>
        <p:spPr>
          <a:xfrm>
            <a:off x="548640" y="273684"/>
            <a:ext cx="11094720" cy="64071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FFB479-7AFC-4CFB-A984-300753A64ED7}"/>
              </a:ext>
            </a:extLst>
          </p:cNvPr>
          <p:cNvSpPr>
            <a:spLocks noGrp="1"/>
          </p:cNvSpPr>
          <p:nvPr>
            <p:ph type="body" idx="1"/>
          </p:nvPr>
        </p:nvSpPr>
        <p:spPr>
          <a:xfrm>
            <a:off x="548640" y="1480866"/>
            <a:ext cx="1109472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43A189FC-C363-4F5A-8E28-11FC12BEF728}"/>
              </a:ext>
            </a:extLst>
          </p:cNvPr>
          <p:cNvSpPr>
            <a:spLocks noGrp="1"/>
          </p:cNvSpPr>
          <p:nvPr>
            <p:ph type="sldNum" sz="quarter" idx="4"/>
          </p:nvPr>
        </p:nvSpPr>
        <p:spPr>
          <a:xfrm>
            <a:off x="548640" y="6402121"/>
            <a:ext cx="415187" cy="228600"/>
          </a:xfrm>
          <a:prstGeom prst="rect">
            <a:avLst/>
          </a:prstGeom>
        </p:spPr>
        <p:txBody>
          <a:bodyPr vert="horz" lIns="91440" tIns="45720" rIns="91440" bIns="45720" rtlCol="0" anchor="ctr"/>
          <a:lstStyle>
            <a:lvl1pPr algn="l">
              <a:defRPr sz="1050">
                <a:solidFill>
                  <a:schemeClr val="tx2">
                    <a:lumMod val="60000"/>
                    <a:lumOff val="40000"/>
                  </a:schemeClr>
                </a:solidFill>
              </a:defRPr>
            </a:lvl1pPr>
          </a:lstStyle>
          <a:p>
            <a:pPr>
              <a:defRPr/>
            </a:pPr>
            <a:fld id="{0F1957D7-D0C4-45CF-BC97-B906CBAC0CBC}" type="slidenum">
              <a:rPr lang="en-US" smtClean="0"/>
              <a:pPr>
                <a:defRPr/>
              </a:pPr>
              <a:t>‹#›</a:t>
            </a:fld>
            <a:endParaRPr lang="en-US" dirty="0"/>
          </a:p>
        </p:txBody>
      </p:sp>
      <p:sp>
        <p:nvSpPr>
          <p:cNvPr id="13" name="Rectangle 12">
            <a:extLst>
              <a:ext uri="{FF2B5EF4-FFF2-40B4-BE49-F238E27FC236}">
                <a16:creationId xmlns:a16="http://schemas.microsoft.com/office/drawing/2014/main" id="{9193C2A4-36E6-46B7-9B51-335D06971AAA}"/>
              </a:ext>
            </a:extLst>
          </p:cNvPr>
          <p:cNvSpPr/>
          <p:nvPr userDrawn="1"/>
        </p:nvSpPr>
        <p:spPr>
          <a:xfrm>
            <a:off x="1155388" y="6401005"/>
            <a:ext cx="2276463" cy="230832"/>
          </a:xfrm>
          <a:prstGeom prst="rect">
            <a:avLst/>
          </a:prstGeom>
        </p:spPr>
        <p:txBody>
          <a:bodyPr wrap="square" anchor="ctr">
            <a:spAutoFit/>
          </a:bodyPr>
          <a:lstStyle/>
          <a:p>
            <a:pPr marL="0" marR="0" lvl="0" indent="0" algn="l" defTabSz="914400" rtl="0" eaLnBrk="1" fontAlgn="auto" latinLnBrk="0" hangingPunct="1">
              <a:lnSpc>
                <a:spcPct val="90000"/>
              </a:lnSpc>
              <a:spcBef>
                <a:spcPts val="0"/>
              </a:spcBef>
              <a:spcAft>
                <a:spcPts val="600"/>
              </a:spcAft>
              <a:buClrTx/>
              <a:buSzTx/>
              <a:buFont typeface="Arial" charset="0"/>
              <a:buNone/>
              <a:tabLst/>
              <a:defRPr/>
            </a:pPr>
            <a:r>
              <a:rPr kumimoji="0" lang="en-US" altLang="en-US" sz="1000" b="0" i="0" u="none" strike="noStrike" kern="1200" cap="none" spc="0" normalizeH="0" baseline="0" noProof="0" dirty="0">
                <a:ln>
                  <a:noFill/>
                </a:ln>
                <a:solidFill>
                  <a:schemeClr val="tx2">
                    <a:lumMod val="60000"/>
                    <a:lumOff val="40000"/>
                  </a:schemeClr>
                </a:solidFill>
                <a:effectLst/>
                <a:uLnTx/>
                <a:uFillTx/>
                <a:latin typeface="Calibri"/>
                <a:ea typeface="等线"/>
                <a:cs typeface="+mn-cs"/>
              </a:rPr>
              <a:t>Confidential © 2023 Enflame Tech</a:t>
            </a:r>
          </a:p>
        </p:txBody>
      </p:sp>
      <p:pic>
        <p:nvPicPr>
          <p:cNvPr id="10" name="Picture 9" descr="A picture containing drawing&#10;&#10;Description automatically generated">
            <a:extLst>
              <a:ext uri="{FF2B5EF4-FFF2-40B4-BE49-F238E27FC236}">
                <a16:creationId xmlns:a16="http://schemas.microsoft.com/office/drawing/2014/main" id="{B272431F-E09B-4A0B-9FD9-6E62147770E7}"/>
              </a:ext>
            </a:extLst>
          </p:cNvPr>
          <p:cNvPicPr>
            <a:picLocks noChangeAspect="1"/>
          </p:cNvPicPr>
          <p:nvPr userDrawn="1"/>
        </p:nvPicPr>
        <p:blipFill>
          <a:blip r:embed="rId18"/>
          <a:stretch>
            <a:fillRect/>
          </a:stretch>
        </p:blipFill>
        <p:spPr>
          <a:xfrm>
            <a:off x="10490368" y="78165"/>
            <a:ext cx="1412591" cy="640080"/>
          </a:xfrm>
          <a:prstGeom prst="rect">
            <a:avLst/>
          </a:prstGeom>
        </p:spPr>
      </p:pic>
    </p:spTree>
    <p:extLst>
      <p:ext uri="{BB962C8B-B14F-4D97-AF65-F5344CB8AC3E}">
        <p14:creationId xmlns:p14="http://schemas.microsoft.com/office/powerpoint/2010/main" val="1387686099"/>
      </p:ext>
    </p:extLst>
  </p:cSld>
  <p:clrMap bg1="lt1" tx1="dk1" bg2="lt2" tx2="dk2" accent1="accent1" accent2="accent2" accent3="accent3" accent4="accent4" accent5="accent5" accent6="accent6" hlink="hlink" folHlink="folHlink"/>
  <p:sldLayoutIdLst>
    <p:sldLayoutId id="2147483721" r:id="rId1"/>
    <p:sldLayoutId id="2147483723" r:id="rId2"/>
    <p:sldLayoutId id="2147483724" r:id="rId3"/>
    <p:sldLayoutId id="2147483739" r:id="rId4"/>
    <p:sldLayoutId id="2147483726" r:id="rId5"/>
    <p:sldLayoutId id="2147483727" r:id="rId6"/>
    <p:sldLayoutId id="2147483740"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Lst>
  <p:hf hdr="0" ftr="0" dt="0"/>
  <p:txStyles>
    <p:titleStyle>
      <a:lvl1pPr algn="l" defTabSz="914400" rtl="0" eaLnBrk="1" latinLnBrk="0" hangingPunct="1">
        <a:lnSpc>
          <a:spcPct val="90000"/>
        </a:lnSpc>
        <a:spcBef>
          <a:spcPct val="0"/>
        </a:spcBef>
        <a:buNone/>
        <a:defRPr sz="3600" b="1" kern="1200">
          <a:solidFill>
            <a:schemeClr val="tx2">
              <a:lumMod val="40000"/>
              <a:lumOff val="60000"/>
            </a:schemeClr>
          </a:solidFill>
          <a:latin typeface="+mn-lt"/>
          <a:ea typeface="+mn-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2">
              <a:lumMod val="40000"/>
              <a:lumOff val="6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Calibri" panose="020F0502020204030204" pitchFamily="34" charset="0"/>
        <a:buChar char="‒"/>
        <a:defRPr sz="2400" kern="1200">
          <a:solidFill>
            <a:schemeClr val="tx2">
              <a:lumMod val="40000"/>
              <a:lumOff val="6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2000" kern="1200">
          <a:solidFill>
            <a:schemeClr val="tx2">
              <a:lumMod val="40000"/>
              <a:lumOff val="6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Calibri" panose="020F0502020204030204" pitchFamily="34" charset="0"/>
        <a:buChar char="‒"/>
        <a:defRPr sz="1800" kern="1200">
          <a:solidFill>
            <a:schemeClr val="tx2">
              <a:lumMod val="40000"/>
              <a:lumOff val="6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2">
              <a:lumMod val="40000"/>
              <a:lumOff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4323-4814-717F-D665-D1846B5BC553}"/>
              </a:ext>
            </a:extLst>
          </p:cNvPr>
          <p:cNvSpPr>
            <a:spLocks noGrp="1"/>
          </p:cNvSpPr>
          <p:nvPr>
            <p:ph type="ctrTitle"/>
          </p:nvPr>
        </p:nvSpPr>
        <p:spPr>
          <a:xfrm>
            <a:off x="4479852" y="1962762"/>
            <a:ext cx="7123814" cy="1645920"/>
          </a:xfrm>
        </p:spPr>
        <p:txBody>
          <a:bodyPr>
            <a:normAutofit/>
          </a:bodyPr>
          <a:lstStyle/>
          <a:p>
            <a:r>
              <a:rPr lang="en-US" altLang="zh-CN" dirty="0" err="1"/>
              <a:t>ReST</a:t>
            </a:r>
            <a:r>
              <a:rPr lang="en-US" altLang="zh-CN" dirty="0"/>
              <a:t>-MCTS </a:t>
            </a:r>
            <a:br>
              <a:rPr lang="en-US" altLang="zh-CN" dirty="0"/>
            </a:br>
            <a:r>
              <a:rPr lang="zh-CN" altLang="en-US" dirty="0"/>
              <a:t>及</a:t>
            </a:r>
            <a:r>
              <a:rPr lang="en-US" altLang="zh-CN" dirty="0" err="1"/>
              <a:t>LLaVA-CoT</a:t>
            </a:r>
            <a:r>
              <a:rPr lang="zh-CN" altLang="en-US" dirty="0"/>
              <a:t>原理分析</a:t>
            </a:r>
            <a:endParaRPr lang="en-US" dirty="0"/>
          </a:p>
        </p:txBody>
      </p:sp>
      <p:sp>
        <p:nvSpPr>
          <p:cNvPr id="4" name="Text Placeholder 3">
            <a:extLst>
              <a:ext uri="{FF2B5EF4-FFF2-40B4-BE49-F238E27FC236}">
                <a16:creationId xmlns:a16="http://schemas.microsoft.com/office/drawing/2014/main" id="{A4AA9052-A305-315E-74DB-532EF2C7BB29}"/>
              </a:ext>
            </a:extLst>
          </p:cNvPr>
          <p:cNvSpPr>
            <a:spLocks noGrp="1"/>
          </p:cNvSpPr>
          <p:nvPr>
            <p:ph type="body" sz="quarter" idx="12"/>
          </p:nvPr>
        </p:nvSpPr>
        <p:spPr/>
        <p:txBody>
          <a:bodyPr/>
          <a:lstStyle/>
          <a:p>
            <a:r>
              <a:rPr lang="zh-CN" altLang="en-US" sz="2400" dirty="0">
                <a:latin typeface="楷体" panose="02010609060101010101" pitchFamily="49" charset="-122"/>
                <a:ea typeface="楷体" panose="02010609060101010101" pitchFamily="49" charset="-122"/>
              </a:rPr>
              <a:t>刘艳泽</a:t>
            </a:r>
            <a:endParaRPr lang="en-US" sz="2400" dirty="0">
              <a:latin typeface="楷体" panose="02010609060101010101" pitchFamily="49" charset="-122"/>
              <a:ea typeface="楷体" panose="02010609060101010101" pitchFamily="49" charset="-122"/>
            </a:endParaRPr>
          </a:p>
        </p:txBody>
      </p:sp>
      <p:sp>
        <p:nvSpPr>
          <p:cNvPr id="5" name="Text Placeholder 4">
            <a:extLst>
              <a:ext uri="{FF2B5EF4-FFF2-40B4-BE49-F238E27FC236}">
                <a16:creationId xmlns:a16="http://schemas.microsoft.com/office/drawing/2014/main" id="{FB8C2E60-9C3E-4A5E-E926-98882EA266DC}"/>
              </a:ext>
            </a:extLst>
          </p:cNvPr>
          <p:cNvSpPr>
            <a:spLocks noGrp="1"/>
          </p:cNvSpPr>
          <p:nvPr>
            <p:ph type="body" sz="quarter" idx="13"/>
          </p:nvPr>
        </p:nvSpPr>
        <p:spPr>
          <a:xfrm>
            <a:off x="7221875" y="5741350"/>
            <a:ext cx="4381790" cy="301109"/>
          </a:xfrm>
        </p:spPr>
        <p:txBody>
          <a:bodyPr/>
          <a:lstStyle/>
          <a:p>
            <a:r>
              <a:rPr lang="en-US" sz="2400" dirty="0">
                <a:latin typeface="Times New Roman" panose="02020603050405020304" pitchFamily="18" charset="0"/>
                <a:ea typeface="楷体" panose="02010609060101010101" pitchFamily="49" charset="-122"/>
                <a:cs typeface="Times New Roman" panose="02020603050405020304" pitchFamily="18" charset="0"/>
              </a:rPr>
              <a:t>2024/12/16</a:t>
            </a:r>
          </a:p>
        </p:txBody>
      </p:sp>
    </p:spTree>
    <p:extLst>
      <p:ext uri="{BB962C8B-B14F-4D97-AF65-F5344CB8AC3E}">
        <p14:creationId xmlns:p14="http://schemas.microsoft.com/office/powerpoint/2010/main" val="87351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10</a:t>
            </a:fld>
            <a:endParaRPr lang="en-US" dirty="0"/>
          </a:p>
        </p:txBody>
      </p:sp>
      <p:pic>
        <p:nvPicPr>
          <p:cNvPr id="2" name="图片 1">
            <a:extLst>
              <a:ext uri="{FF2B5EF4-FFF2-40B4-BE49-F238E27FC236}">
                <a16:creationId xmlns:a16="http://schemas.microsoft.com/office/drawing/2014/main" id="{88C21447-0310-4B8A-A175-E162BA6D39A5}"/>
              </a:ext>
            </a:extLst>
          </p:cNvPr>
          <p:cNvPicPr>
            <a:picLocks noChangeAspect="1"/>
          </p:cNvPicPr>
          <p:nvPr/>
        </p:nvPicPr>
        <p:blipFill>
          <a:blip r:embed="rId2"/>
          <a:stretch>
            <a:fillRect/>
          </a:stretch>
        </p:blipFill>
        <p:spPr>
          <a:xfrm>
            <a:off x="0" y="0"/>
            <a:ext cx="10125075" cy="3019425"/>
          </a:xfrm>
          <a:prstGeom prst="rect">
            <a:avLst/>
          </a:prstGeom>
        </p:spPr>
      </p:pic>
      <p:pic>
        <p:nvPicPr>
          <p:cNvPr id="3" name="图片 2">
            <a:extLst>
              <a:ext uri="{FF2B5EF4-FFF2-40B4-BE49-F238E27FC236}">
                <a16:creationId xmlns:a16="http://schemas.microsoft.com/office/drawing/2014/main" id="{E06E1B56-421E-47B7-AB52-F0A2EC771F3D}"/>
              </a:ext>
            </a:extLst>
          </p:cNvPr>
          <p:cNvPicPr>
            <a:picLocks noChangeAspect="1"/>
          </p:cNvPicPr>
          <p:nvPr/>
        </p:nvPicPr>
        <p:blipFill>
          <a:blip r:embed="rId3"/>
          <a:stretch>
            <a:fillRect/>
          </a:stretch>
        </p:blipFill>
        <p:spPr>
          <a:xfrm>
            <a:off x="0" y="3110573"/>
            <a:ext cx="10639425" cy="1066800"/>
          </a:xfrm>
          <a:prstGeom prst="rect">
            <a:avLst/>
          </a:prstGeom>
        </p:spPr>
      </p:pic>
      <p:pic>
        <p:nvPicPr>
          <p:cNvPr id="9" name="图片 8">
            <a:extLst>
              <a:ext uri="{FF2B5EF4-FFF2-40B4-BE49-F238E27FC236}">
                <a16:creationId xmlns:a16="http://schemas.microsoft.com/office/drawing/2014/main" id="{889CE3A8-DBC3-4953-A170-5DEA105B5D9E}"/>
              </a:ext>
            </a:extLst>
          </p:cNvPr>
          <p:cNvPicPr>
            <a:picLocks noChangeAspect="1"/>
          </p:cNvPicPr>
          <p:nvPr/>
        </p:nvPicPr>
        <p:blipFill>
          <a:blip r:embed="rId4"/>
          <a:stretch>
            <a:fillRect/>
          </a:stretch>
        </p:blipFill>
        <p:spPr>
          <a:xfrm>
            <a:off x="39430" y="4466782"/>
            <a:ext cx="9334500" cy="1085850"/>
          </a:xfrm>
          <a:prstGeom prst="rect">
            <a:avLst/>
          </a:prstGeom>
        </p:spPr>
      </p:pic>
      <p:sp>
        <p:nvSpPr>
          <p:cNvPr id="8" name="文本框 7">
            <a:extLst>
              <a:ext uri="{FF2B5EF4-FFF2-40B4-BE49-F238E27FC236}">
                <a16:creationId xmlns:a16="http://schemas.microsoft.com/office/drawing/2014/main" id="{39227605-A001-47F6-991E-3BBCBE958E9A}"/>
              </a:ext>
            </a:extLst>
          </p:cNvPr>
          <p:cNvSpPr txBox="1"/>
          <p:nvPr/>
        </p:nvSpPr>
        <p:spPr>
          <a:xfrm>
            <a:off x="5554593" y="5009707"/>
            <a:ext cx="6231807" cy="646331"/>
          </a:xfrm>
          <a:prstGeom prst="rect">
            <a:avLst/>
          </a:prstGeom>
          <a:noFill/>
        </p:spPr>
        <p:txBody>
          <a:bodyPr wrap="square" rtlCol="0">
            <a:spAutoFit/>
          </a:bodyPr>
          <a:lstStyle/>
          <a:p>
            <a:r>
              <a:rPr lang="zh-CN" altLang="en-US" dirty="0">
                <a:solidFill>
                  <a:schemeClr val="accent1"/>
                </a:solidFill>
                <a:latin typeface="楷体" panose="02010609060101010101" pitchFamily="49" charset="-122"/>
                <a:ea typeface="楷体" panose="02010609060101010101" pitchFamily="49" charset="-122"/>
              </a:rPr>
              <a:t>自评判机制</a:t>
            </a:r>
            <a:r>
              <a:rPr lang="en-US" altLang="zh-CN" dirty="0">
                <a:solidFill>
                  <a:schemeClr val="accent1"/>
                </a:solidFill>
                <a:latin typeface="楷体" panose="02010609060101010101" pitchFamily="49" charset="-122"/>
                <a:ea typeface="楷体" panose="02010609060101010101" pitchFamily="49" charset="-122"/>
              </a:rPr>
              <a:t>,</a:t>
            </a:r>
            <a:r>
              <a:rPr lang="zh-CN" altLang="en-US" dirty="0">
                <a:solidFill>
                  <a:schemeClr val="accent1"/>
                </a:solidFill>
                <a:latin typeface="楷体" panose="02010609060101010101" pitchFamily="49" charset="-122"/>
                <a:ea typeface="楷体" panose="02010609060101010101" pitchFamily="49" charset="-122"/>
              </a:rPr>
              <a:t>用于思想拓展或结束进程</a:t>
            </a:r>
            <a:r>
              <a:rPr lang="en-US" altLang="zh-CN" dirty="0">
                <a:solidFill>
                  <a:schemeClr val="accent1"/>
                </a:solidFill>
                <a:latin typeface="楷体" panose="02010609060101010101" pitchFamily="49" charset="-122"/>
                <a:ea typeface="楷体" panose="02010609060101010101" pitchFamily="49" charset="-122"/>
              </a:rPr>
              <a:t>,</a:t>
            </a:r>
            <a:r>
              <a:rPr lang="zh-CN" altLang="en-US" dirty="0">
                <a:solidFill>
                  <a:schemeClr val="accent1"/>
                </a:solidFill>
                <a:latin typeface="楷体" panose="02010609060101010101" pitchFamily="49" charset="-122"/>
                <a:ea typeface="楷体" panose="02010609060101010101" pitchFamily="49" charset="-122"/>
              </a:rPr>
              <a:t>如果在第二步未找到最佳路线</a:t>
            </a:r>
          </a:p>
        </p:txBody>
      </p:sp>
      <p:pic>
        <p:nvPicPr>
          <p:cNvPr id="10" name="图片 9">
            <a:extLst>
              <a:ext uri="{FF2B5EF4-FFF2-40B4-BE49-F238E27FC236}">
                <a16:creationId xmlns:a16="http://schemas.microsoft.com/office/drawing/2014/main" id="{3CF2AFB6-A9A6-442A-810D-E93DC7054564}"/>
              </a:ext>
            </a:extLst>
          </p:cNvPr>
          <p:cNvPicPr>
            <a:picLocks noChangeAspect="1"/>
          </p:cNvPicPr>
          <p:nvPr/>
        </p:nvPicPr>
        <p:blipFill>
          <a:blip r:embed="rId5"/>
          <a:stretch>
            <a:fillRect/>
          </a:stretch>
        </p:blipFill>
        <p:spPr>
          <a:xfrm>
            <a:off x="2286000" y="762000"/>
            <a:ext cx="7620000" cy="5334000"/>
          </a:xfrm>
          <a:prstGeom prst="rect">
            <a:avLst/>
          </a:prstGeom>
        </p:spPr>
      </p:pic>
    </p:spTree>
    <p:extLst>
      <p:ext uri="{BB962C8B-B14F-4D97-AF65-F5344CB8AC3E}">
        <p14:creationId xmlns:p14="http://schemas.microsoft.com/office/powerpoint/2010/main" val="59134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11</a:t>
            </a:fld>
            <a:endParaRPr lang="en-US" dirty="0"/>
          </a:p>
        </p:txBody>
      </p:sp>
      <p:pic>
        <p:nvPicPr>
          <p:cNvPr id="10" name="图片 9">
            <a:extLst>
              <a:ext uri="{FF2B5EF4-FFF2-40B4-BE49-F238E27FC236}">
                <a16:creationId xmlns:a16="http://schemas.microsoft.com/office/drawing/2014/main" id="{3CF2AFB6-A9A6-442A-810D-E93DC7054564}"/>
              </a:ext>
            </a:extLst>
          </p:cNvPr>
          <p:cNvPicPr>
            <a:picLocks noChangeAspect="1"/>
          </p:cNvPicPr>
          <p:nvPr/>
        </p:nvPicPr>
        <p:blipFill>
          <a:blip r:embed="rId2"/>
          <a:stretch>
            <a:fillRect/>
          </a:stretch>
        </p:blipFill>
        <p:spPr>
          <a:xfrm>
            <a:off x="0" y="0"/>
            <a:ext cx="7620000" cy="5334000"/>
          </a:xfrm>
          <a:prstGeom prst="rect">
            <a:avLst/>
          </a:prstGeom>
        </p:spPr>
      </p:pic>
      <p:pic>
        <p:nvPicPr>
          <p:cNvPr id="5" name="图片 4">
            <a:extLst>
              <a:ext uri="{FF2B5EF4-FFF2-40B4-BE49-F238E27FC236}">
                <a16:creationId xmlns:a16="http://schemas.microsoft.com/office/drawing/2014/main" id="{349F44A7-A233-433A-8C7F-22C12F838C48}"/>
              </a:ext>
            </a:extLst>
          </p:cNvPr>
          <p:cNvPicPr>
            <a:picLocks noChangeAspect="1"/>
          </p:cNvPicPr>
          <p:nvPr/>
        </p:nvPicPr>
        <p:blipFill>
          <a:blip r:embed="rId3"/>
          <a:stretch>
            <a:fillRect/>
          </a:stretch>
        </p:blipFill>
        <p:spPr>
          <a:xfrm>
            <a:off x="5222446" y="1524000"/>
            <a:ext cx="6896100" cy="1314450"/>
          </a:xfrm>
          <a:prstGeom prst="rect">
            <a:avLst/>
          </a:prstGeom>
        </p:spPr>
      </p:pic>
      <p:sp>
        <p:nvSpPr>
          <p:cNvPr id="6" name="矩形: 圆角 5">
            <a:extLst>
              <a:ext uri="{FF2B5EF4-FFF2-40B4-BE49-F238E27FC236}">
                <a16:creationId xmlns:a16="http://schemas.microsoft.com/office/drawing/2014/main" id="{876EFAAB-C897-4D7D-A8BB-E1883698BB3A}"/>
              </a:ext>
            </a:extLst>
          </p:cNvPr>
          <p:cNvSpPr/>
          <p:nvPr/>
        </p:nvSpPr>
        <p:spPr>
          <a:xfrm>
            <a:off x="212651" y="1212112"/>
            <a:ext cx="4231758" cy="11979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F10726C6-CB14-4914-8560-18B8CE7EED0F}"/>
              </a:ext>
            </a:extLst>
          </p:cNvPr>
          <p:cNvCxnSpPr/>
          <p:nvPr/>
        </p:nvCxnSpPr>
        <p:spPr>
          <a:xfrm flipV="1">
            <a:off x="4444409" y="956930"/>
            <a:ext cx="4182140" cy="850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6925C00-53C2-4682-A013-37662548C480}"/>
              </a:ext>
            </a:extLst>
          </p:cNvPr>
          <p:cNvSpPr txBox="1"/>
          <p:nvPr/>
        </p:nvSpPr>
        <p:spPr>
          <a:xfrm>
            <a:off x="8725785" y="772264"/>
            <a:ext cx="2146742" cy="369332"/>
          </a:xfrm>
          <a:prstGeom prst="rect">
            <a:avLst/>
          </a:prstGeom>
          <a:noFill/>
        </p:spPr>
        <p:txBody>
          <a:bodyPr wrap="none" rtlCol="0">
            <a:spAutoFit/>
          </a:bodyPr>
          <a:lstStyle/>
          <a:p>
            <a:r>
              <a:rPr lang="zh-CN" altLang="en-US" dirty="0">
                <a:solidFill>
                  <a:schemeClr val="accent1"/>
                </a:solidFill>
                <a:latin typeface="楷体" panose="02010609060101010101" pitchFamily="49" charset="-122"/>
                <a:ea typeface="楷体" panose="02010609060101010101" pitchFamily="49" charset="-122"/>
              </a:rPr>
              <a:t>节点满了</a:t>
            </a:r>
            <a:r>
              <a:rPr lang="en-US" altLang="zh-CN" dirty="0">
                <a:solidFill>
                  <a:schemeClr val="accent1"/>
                </a:solidFill>
                <a:latin typeface="楷体" panose="02010609060101010101" pitchFamily="49" charset="-122"/>
                <a:ea typeface="楷体" panose="02010609060101010101" pitchFamily="49" charset="-122"/>
              </a:rPr>
              <a:t>,</a:t>
            </a:r>
            <a:r>
              <a:rPr lang="zh-CN" altLang="en-US" dirty="0">
                <a:solidFill>
                  <a:schemeClr val="accent1"/>
                </a:solidFill>
                <a:latin typeface="楷体" panose="02010609060101010101" pitchFamily="49" charset="-122"/>
                <a:ea typeface="楷体" panose="02010609060101010101" pitchFamily="49" charset="-122"/>
              </a:rPr>
              <a:t>无法扩充</a:t>
            </a:r>
          </a:p>
        </p:txBody>
      </p:sp>
      <p:sp>
        <p:nvSpPr>
          <p:cNvPr id="14" name="矩形: 圆角 13">
            <a:extLst>
              <a:ext uri="{FF2B5EF4-FFF2-40B4-BE49-F238E27FC236}">
                <a16:creationId xmlns:a16="http://schemas.microsoft.com/office/drawing/2014/main" id="{4A280952-5E1A-46DE-8F5D-91AC0AA63703}"/>
              </a:ext>
            </a:extLst>
          </p:cNvPr>
          <p:cNvSpPr/>
          <p:nvPr/>
        </p:nvSpPr>
        <p:spPr>
          <a:xfrm>
            <a:off x="212651" y="2509284"/>
            <a:ext cx="7301023" cy="27715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CC1B9390-0183-44CE-8D8C-7C9CD2ABCB9B}"/>
              </a:ext>
            </a:extLst>
          </p:cNvPr>
          <p:cNvCxnSpPr>
            <a:stCxn id="14" idx="3"/>
          </p:cNvCxnSpPr>
          <p:nvPr/>
        </p:nvCxnSpPr>
        <p:spPr>
          <a:xfrm>
            <a:off x="7513674" y="3895061"/>
            <a:ext cx="1212111" cy="166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840620A5-795F-4E9F-A888-12E2CBDA98EA}"/>
              </a:ext>
            </a:extLst>
          </p:cNvPr>
          <p:cNvSpPr txBox="1"/>
          <p:nvPr/>
        </p:nvSpPr>
        <p:spPr>
          <a:xfrm>
            <a:off x="8796669" y="3978349"/>
            <a:ext cx="1140312" cy="369332"/>
          </a:xfrm>
          <a:prstGeom prst="rect">
            <a:avLst/>
          </a:prstGeom>
          <a:noFill/>
        </p:spPr>
        <p:txBody>
          <a:bodyPr wrap="none" rtlCol="0">
            <a:spAutoFit/>
          </a:bodyPr>
          <a:lstStyle/>
          <a:p>
            <a:r>
              <a:rPr lang="zh-CN" altLang="en-US" dirty="0">
                <a:solidFill>
                  <a:schemeClr val="accent1"/>
                </a:solidFill>
                <a:latin typeface="楷体" panose="02010609060101010101" pitchFamily="49" charset="-122"/>
                <a:ea typeface="楷体" panose="02010609060101010101" pitchFamily="49" charset="-122"/>
              </a:rPr>
              <a:t>节点扩充</a:t>
            </a:r>
          </a:p>
        </p:txBody>
      </p:sp>
    </p:spTree>
    <p:extLst>
      <p:ext uri="{BB962C8B-B14F-4D97-AF65-F5344CB8AC3E}">
        <p14:creationId xmlns:p14="http://schemas.microsoft.com/office/powerpoint/2010/main" val="4125267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12</a:t>
            </a:fld>
            <a:endParaRPr lang="en-US" dirty="0"/>
          </a:p>
        </p:txBody>
      </p:sp>
      <p:pic>
        <p:nvPicPr>
          <p:cNvPr id="5" name="图片 4">
            <a:extLst>
              <a:ext uri="{FF2B5EF4-FFF2-40B4-BE49-F238E27FC236}">
                <a16:creationId xmlns:a16="http://schemas.microsoft.com/office/drawing/2014/main" id="{21E313BC-EAC4-4641-8EC3-1FEE6174A20C}"/>
              </a:ext>
            </a:extLst>
          </p:cNvPr>
          <p:cNvPicPr>
            <a:picLocks noChangeAspect="1"/>
          </p:cNvPicPr>
          <p:nvPr/>
        </p:nvPicPr>
        <p:blipFill>
          <a:blip r:embed="rId2"/>
          <a:stretch>
            <a:fillRect/>
          </a:stretch>
        </p:blipFill>
        <p:spPr>
          <a:xfrm>
            <a:off x="0" y="0"/>
            <a:ext cx="6143625" cy="5734050"/>
          </a:xfrm>
          <a:prstGeom prst="rect">
            <a:avLst/>
          </a:prstGeom>
        </p:spPr>
      </p:pic>
      <p:pic>
        <p:nvPicPr>
          <p:cNvPr id="6" name="图片 5">
            <a:extLst>
              <a:ext uri="{FF2B5EF4-FFF2-40B4-BE49-F238E27FC236}">
                <a16:creationId xmlns:a16="http://schemas.microsoft.com/office/drawing/2014/main" id="{E1FAF351-C367-4508-AC24-D7BBBAD5EA26}"/>
              </a:ext>
            </a:extLst>
          </p:cNvPr>
          <p:cNvPicPr>
            <a:picLocks noChangeAspect="1"/>
          </p:cNvPicPr>
          <p:nvPr/>
        </p:nvPicPr>
        <p:blipFill rotWithShape="1">
          <a:blip r:embed="rId3"/>
          <a:srcRect l="8075" r="13148"/>
          <a:stretch/>
        </p:blipFill>
        <p:spPr>
          <a:xfrm>
            <a:off x="5146158" y="0"/>
            <a:ext cx="7045842" cy="2428875"/>
          </a:xfrm>
          <a:prstGeom prst="rect">
            <a:avLst/>
          </a:prstGeom>
        </p:spPr>
      </p:pic>
      <p:sp>
        <p:nvSpPr>
          <p:cNvPr id="7" name="文本框 6">
            <a:extLst>
              <a:ext uri="{FF2B5EF4-FFF2-40B4-BE49-F238E27FC236}">
                <a16:creationId xmlns:a16="http://schemas.microsoft.com/office/drawing/2014/main" id="{D57ED333-55A3-4C3F-8EB0-916500A29A95}"/>
              </a:ext>
            </a:extLst>
          </p:cNvPr>
          <p:cNvSpPr txBox="1"/>
          <p:nvPr/>
        </p:nvSpPr>
        <p:spPr>
          <a:xfrm>
            <a:off x="6613451" y="3281916"/>
            <a:ext cx="5502917" cy="369332"/>
          </a:xfrm>
          <a:prstGeom prst="rect">
            <a:avLst/>
          </a:prstGeom>
          <a:noFill/>
          <a:ln>
            <a:solidFill>
              <a:schemeClr val="accent1"/>
            </a:solidFill>
          </a:ln>
        </p:spPr>
        <p:txBody>
          <a:bodyPr wrap="none" rtlCol="0">
            <a:spAutoFit/>
          </a:bodyPr>
          <a:lstStyle/>
          <a:p>
            <a:r>
              <a:rPr lang="zh-CN" altLang="en-US" dirty="0">
                <a:solidFill>
                  <a:schemeClr val="accent1"/>
                </a:solidFill>
              </a:rPr>
              <a:t>基于贪心策略</a:t>
            </a:r>
            <a:r>
              <a:rPr lang="en-US" altLang="zh-CN" dirty="0">
                <a:solidFill>
                  <a:schemeClr val="accent1"/>
                </a:solidFill>
              </a:rPr>
              <a:t>,</a:t>
            </a:r>
            <a:r>
              <a:rPr lang="zh-CN" altLang="en-US" dirty="0">
                <a:solidFill>
                  <a:schemeClr val="accent1"/>
                </a:solidFill>
              </a:rPr>
              <a:t>每次选择</a:t>
            </a:r>
            <a:r>
              <a:rPr lang="en-US" altLang="zh-CN" dirty="0">
                <a:solidFill>
                  <a:schemeClr val="accent1"/>
                </a:solidFill>
              </a:rPr>
              <a:t>value</a:t>
            </a:r>
            <a:r>
              <a:rPr lang="zh-CN" altLang="en-US" dirty="0">
                <a:solidFill>
                  <a:schemeClr val="accent1"/>
                </a:solidFill>
              </a:rPr>
              <a:t>值最大的结点进行更新</a:t>
            </a:r>
          </a:p>
        </p:txBody>
      </p:sp>
      <p:sp>
        <p:nvSpPr>
          <p:cNvPr id="10" name="矩形: 圆角 9">
            <a:extLst>
              <a:ext uri="{FF2B5EF4-FFF2-40B4-BE49-F238E27FC236}">
                <a16:creationId xmlns:a16="http://schemas.microsoft.com/office/drawing/2014/main" id="{4CC03F89-3CA3-4109-8FC4-EF70D66A728C}"/>
              </a:ext>
            </a:extLst>
          </p:cNvPr>
          <p:cNvSpPr/>
          <p:nvPr/>
        </p:nvSpPr>
        <p:spPr>
          <a:xfrm>
            <a:off x="548640" y="3429000"/>
            <a:ext cx="2357593" cy="3561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2" name="矩形: 圆角 11">
            <a:extLst>
              <a:ext uri="{FF2B5EF4-FFF2-40B4-BE49-F238E27FC236}">
                <a16:creationId xmlns:a16="http://schemas.microsoft.com/office/drawing/2014/main" id="{E476887D-F4C1-4826-A4ED-63E3A1CCDF3F}"/>
              </a:ext>
            </a:extLst>
          </p:cNvPr>
          <p:cNvSpPr/>
          <p:nvPr/>
        </p:nvSpPr>
        <p:spPr>
          <a:xfrm>
            <a:off x="5163879" y="136452"/>
            <a:ext cx="2931042" cy="3561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14" name="直接箭头连接符 13">
            <a:extLst>
              <a:ext uri="{FF2B5EF4-FFF2-40B4-BE49-F238E27FC236}">
                <a16:creationId xmlns:a16="http://schemas.microsoft.com/office/drawing/2014/main" id="{6137CFB0-BFC8-451A-8F22-FFD322B5CA29}"/>
              </a:ext>
            </a:extLst>
          </p:cNvPr>
          <p:cNvCxnSpPr>
            <a:stCxn id="10" idx="3"/>
            <a:endCxn id="7" idx="1"/>
          </p:cNvCxnSpPr>
          <p:nvPr/>
        </p:nvCxnSpPr>
        <p:spPr>
          <a:xfrm flipV="1">
            <a:off x="2906233" y="3466582"/>
            <a:ext cx="3707218" cy="140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24329BD-C11B-4C78-9B20-A50B2FF418E5}"/>
              </a:ext>
            </a:extLst>
          </p:cNvPr>
          <p:cNvCxnSpPr/>
          <p:nvPr/>
        </p:nvCxnSpPr>
        <p:spPr>
          <a:xfrm>
            <a:off x="6613451" y="492643"/>
            <a:ext cx="971107" cy="2745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84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13</a:t>
            </a:fld>
            <a:endParaRPr lang="en-US" dirty="0"/>
          </a:p>
        </p:txBody>
      </p:sp>
      <p:pic>
        <p:nvPicPr>
          <p:cNvPr id="2" name="图片 1">
            <a:extLst>
              <a:ext uri="{FF2B5EF4-FFF2-40B4-BE49-F238E27FC236}">
                <a16:creationId xmlns:a16="http://schemas.microsoft.com/office/drawing/2014/main" id="{16DFB254-F50D-490E-9601-9547E26B9BEB}"/>
              </a:ext>
            </a:extLst>
          </p:cNvPr>
          <p:cNvPicPr>
            <a:picLocks noChangeAspect="1"/>
          </p:cNvPicPr>
          <p:nvPr/>
        </p:nvPicPr>
        <p:blipFill>
          <a:blip r:embed="rId2"/>
          <a:stretch>
            <a:fillRect/>
          </a:stretch>
        </p:blipFill>
        <p:spPr>
          <a:xfrm>
            <a:off x="0" y="68668"/>
            <a:ext cx="7553325" cy="1943100"/>
          </a:xfrm>
          <a:prstGeom prst="rect">
            <a:avLst/>
          </a:prstGeom>
        </p:spPr>
      </p:pic>
      <p:pic>
        <p:nvPicPr>
          <p:cNvPr id="3" name="图片 2">
            <a:extLst>
              <a:ext uri="{FF2B5EF4-FFF2-40B4-BE49-F238E27FC236}">
                <a16:creationId xmlns:a16="http://schemas.microsoft.com/office/drawing/2014/main" id="{9B3FA558-8FD7-4A03-B74B-7AB0CAA3258E}"/>
              </a:ext>
            </a:extLst>
          </p:cNvPr>
          <p:cNvPicPr>
            <a:picLocks noChangeAspect="1"/>
          </p:cNvPicPr>
          <p:nvPr/>
        </p:nvPicPr>
        <p:blipFill>
          <a:blip r:embed="rId3"/>
          <a:stretch>
            <a:fillRect/>
          </a:stretch>
        </p:blipFill>
        <p:spPr>
          <a:xfrm>
            <a:off x="0" y="2911544"/>
            <a:ext cx="7820025" cy="1295400"/>
          </a:xfrm>
          <a:prstGeom prst="rect">
            <a:avLst/>
          </a:prstGeom>
        </p:spPr>
      </p:pic>
    </p:spTree>
    <p:extLst>
      <p:ext uri="{BB962C8B-B14F-4D97-AF65-F5344CB8AC3E}">
        <p14:creationId xmlns:p14="http://schemas.microsoft.com/office/powerpoint/2010/main" val="964913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E88D0E8-598E-4DA4-8202-34CCA2366674}"/>
              </a:ext>
            </a:extLst>
          </p:cNvPr>
          <p:cNvSpPr/>
          <p:nvPr/>
        </p:nvSpPr>
        <p:spPr>
          <a:xfrm>
            <a:off x="889347" y="784968"/>
            <a:ext cx="10147247" cy="2031325"/>
          </a:xfrm>
          <a:prstGeom prst="rect">
            <a:avLst/>
          </a:prstGeom>
        </p:spPr>
        <p:txBody>
          <a:bodyPr wrap="square">
            <a:spAutoFit/>
          </a:bodyPr>
          <a:lstStyle/>
          <a:p>
            <a:r>
              <a:rPr lang="zh-CN" altLang="en-US" dirty="0">
                <a:solidFill>
                  <a:srgbClr val="1F2329"/>
                </a:solidFill>
                <a:latin typeface="Times New Roman" panose="02020603050405020304" pitchFamily="18" charset="0"/>
                <a:ea typeface="楷体" panose="02010609060101010101" pitchFamily="49" charset="-122"/>
              </a:rPr>
              <a:t>多阶段推理 </a:t>
            </a:r>
            <a:r>
              <a:rPr lang="en-US" altLang="zh-CN" dirty="0" err="1">
                <a:solidFill>
                  <a:srgbClr val="1F2329"/>
                </a:solidFill>
                <a:latin typeface="Times New Roman" panose="02020603050405020304" pitchFamily="18" charset="0"/>
                <a:ea typeface="楷体" panose="02010609060101010101" pitchFamily="49" charset="-122"/>
              </a:rPr>
              <a:t>LLaVA</a:t>
            </a:r>
            <a:r>
              <a:rPr lang="en-US" altLang="zh-CN" dirty="0">
                <a:solidFill>
                  <a:srgbClr val="1F2329"/>
                </a:solidFill>
                <a:latin typeface="Times New Roman" panose="02020603050405020304" pitchFamily="18" charset="0"/>
                <a:ea typeface="楷体" panose="02010609060101010101" pitchFamily="49" charset="-122"/>
              </a:rPr>
              <a:t> - o1</a:t>
            </a:r>
            <a:r>
              <a:rPr lang="zh-CN" altLang="en-US" dirty="0">
                <a:solidFill>
                  <a:srgbClr val="1F2329"/>
                </a:solidFill>
                <a:latin typeface="Times New Roman" panose="02020603050405020304" pitchFamily="18" charset="0"/>
                <a:ea typeface="楷体" panose="02010609060101010101" pitchFamily="49" charset="-122"/>
              </a:rPr>
              <a:t>将答案生成过程分解为四个结构化的推理阶段：</a:t>
            </a:r>
            <a:r>
              <a:rPr lang="zh-CN" altLang="en-US" b="1" dirty="0">
                <a:solidFill>
                  <a:srgbClr val="FF0000"/>
                </a:solidFill>
                <a:latin typeface="Times New Roman" panose="02020603050405020304" pitchFamily="18" charset="0"/>
                <a:ea typeface="楷体" panose="02010609060101010101" pitchFamily="49" charset="-122"/>
              </a:rPr>
              <a:t>摘要、描述、推理和结论</a:t>
            </a:r>
            <a:r>
              <a:rPr lang="zh-CN" altLang="en-US" dirty="0">
                <a:solidFill>
                  <a:srgbClr val="1F2329"/>
                </a:solidFill>
                <a:latin typeface="Times New Roman" panose="02020603050405020304" pitchFamily="18" charset="0"/>
                <a:ea typeface="楷体" panose="02010609060101010101" pitchFamily="49" charset="-122"/>
              </a:rPr>
              <a:t>每个阶段都有其特定的功能，并使用特定的标签进行标记，以帮助模型在整个推理过程中保持清晰 </a:t>
            </a:r>
            <a:endParaRPr lang="en-US" altLang="zh-CN" dirty="0">
              <a:solidFill>
                <a:srgbClr val="1F2329"/>
              </a:solidFill>
              <a:latin typeface="Times New Roman" panose="02020603050405020304" pitchFamily="18" charset="0"/>
              <a:ea typeface="楷体" panose="02010609060101010101" pitchFamily="49" charset="-122"/>
            </a:endParaRPr>
          </a:p>
          <a:p>
            <a:r>
              <a:rPr lang="zh-CN" altLang="en-US" dirty="0">
                <a:solidFill>
                  <a:srgbClr val="1F2329"/>
                </a:solidFill>
                <a:latin typeface="Times New Roman" panose="02020603050405020304" pitchFamily="18" charset="0"/>
                <a:ea typeface="楷体" panose="02010609060101010101" pitchFamily="49" charset="-122"/>
              </a:rPr>
              <a:t>摘要阶段：模型对问题进行高层次的概括性解读，概述将要解决的问题的主要方面 </a:t>
            </a:r>
            <a:endParaRPr lang="en-US" altLang="zh-CN" dirty="0">
              <a:solidFill>
                <a:srgbClr val="1F2329"/>
              </a:solidFill>
              <a:latin typeface="Times New Roman" panose="02020603050405020304" pitchFamily="18" charset="0"/>
              <a:ea typeface="楷体" panose="02010609060101010101" pitchFamily="49" charset="-122"/>
            </a:endParaRPr>
          </a:p>
          <a:p>
            <a:r>
              <a:rPr lang="zh-CN" altLang="en-US" dirty="0">
                <a:solidFill>
                  <a:srgbClr val="1F2329"/>
                </a:solidFill>
                <a:latin typeface="Times New Roman" panose="02020603050405020304" pitchFamily="18" charset="0"/>
                <a:ea typeface="楷体" panose="02010609060101010101" pitchFamily="49" charset="-122"/>
              </a:rPr>
              <a:t>描述阶段：如果问题包含图像，模型会对与问题相关的视觉元素进行简要概述，帮助理解多模态输入 </a:t>
            </a:r>
            <a:endParaRPr lang="en-US" altLang="zh-CN" dirty="0">
              <a:solidFill>
                <a:srgbClr val="1F2329"/>
              </a:solidFill>
              <a:latin typeface="Times New Roman" panose="02020603050405020304" pitchFamily="18" charset="0"/>
              <a:ea typeface="楷体" panose="02010609060101010101" pitchFamily="49" charset="-122"/>
            </a:endParaRPr>
          </a:p>
          <a:p>
            <a:r>
              <a:rPr lang="zh-CN" altLang="en-US" dirty="0">
                <a:solidFill>
                  <a:srgbClr val="1F2329"/>
                </a:solidFill>
                <a:latin typeface="Times New Roman" panose="02020603050405020304" pitchFamily="18" charset="0"/>
                <a:ea typeface="楷体" panose="02010609060101010101" pitchFamily="49" charset="-122"/>
              </a:rPr>
              <a:t>推理阶段：基于摘要阶段对问题的理解，模型进行结构化、逻辑化的推理，逐步推导出初步答案 </a:t>
            </a:r>
            <a:endParaRPr lang="en-US" altLang="zh-CN" dirty="0">
              <a:solidFill>
                <a:srgbClr val="1F2329"/>
              </a:solidFill>
              <a:latin typeface="Times New Roman" panose="02020603050405020304" pitchFamily="18" charset="0"/>
              <a:ea typeface="楷体" panose="02010609060101010101" pitchFamily="49" charset="-122"/>
            </a:endParaRPr>
          </a:p>
          <a:p>
            <a:r>
              <a:rPr lang="zh-CN" altLang="en-US" dirty="0">
                <a:solidFill>
                  <a:srgbClr val="1F2329"/>
                </a:solidFill>
                <a:latin typeface="Times New Roman" panose="02020603050405020304" pitchFamily="18" charset="0"/>
                <a:ea typeface="楷体" panose="02010609060101010101" pitchFamily="49" charset="-122"/>
              </a:rPr>
              <a:t>结论阶段：最后，模型根据前面的推理过程，综合出一个简洁的答案</a:t>
            </a:r>
            <a:endParaRPr lang="zh-CN" altLang="en-US" dirty="0">
              <a:latin typeface="Times New Roman" panose="02020603050405020304" pitchFamily="18" charset="0"/>
              <a:ea typeface="楷体" panose="02010609060101010101" pitchFamily="49" charset="-122"/>
            </a:endParaRPr>
          </a:p>
        </p:txBody>
      </p:sp>
      <p:sp>
        <p:nvSpPr>
          <p:cNvPr id="3" name="矩形 2">
            <a:extLst>
              <a:ext uri="{FF2B5EF4-FFF2-40B4-BE49-F238E27FC236}">
                <a16:creationId xmlns:a16="http://schemas.microsoft.com/office/drawing/2014/main" id="{642FAEB0-7EAA-4C30-BDD3-3E61DCACA555}"/>
              </a:ext>
            </a:extLst>
          </p:cNvPr>
          <p:cNvSpPr/>
          <p:nvPr/>
        </p:nvSpPr>
        <p:spPr>
          <a:xfrm>
            <a:off x="889347" y="3752329"/>
            <a:ext cx="8764044" cy="1754326"/>
          </a:xfrm>
          <a:prstGeom prst="rect">
            <a:avLst/>
          </a:prstGeom>
        </p:spPr>
        <p:txBody>
          <a:bodyPr wrap="square">
            <a:spAutoFit/>
          </a:bodyPr>
          <a:lstStyle/>
          <a:p>
            <a:r>
              <a:rPr lang="en-US" altLang="zh-CN" b="1" dirty="0">
                <a:solidFill>
                  <a:srgbClr val="1F2329"/>
                </a:solidFill>
                <a:latin typeface="Times New Roman" panose="02020603050405020304" pitchFamily="18" charset="0"/>
                <a:ea typeface="楷体" panose="02010609060101010101" pitchFamily="49" charset="-122"/>
              </a:rPr>
              <a:t>Stage - level Beam Search</a:t>
            </a:r>
            <a:r>
              <a:rPr lang="zh-CN" altLang="en-US" b="1" dirty="0">
                <a:solidFill>
                  <a:srgbClr val="1F2329"/>
                </a:solidFill>
                <a:latin typeface="Times New Roman" panose="02020603050405020304" pitchFamily="18" charset="0"/>
                <a:ea typeface="楷体" panose="02010609060101010101" pitchFamily="49" charset="-122"/>
              </a:rPr>
              <a:t>的工作原理</a:t>
            </a:r>
            <a:r>
              <a:rPr lang="en-US" altLang="zh-CN" b="1" dirty="0">
                <a:solidFill>
                  <a:srgbClr val="1F2329"/>
                </a:solidFill>
                <a:latin typeface="Times New Roman" panose="02020603050405020304" pitchFamily="18" charset="0"/>
                <a:ea typeface="楷体" panose="02010609060101010101" pitchFamily="49" charset="-122"/>
              </a:rPr>
              <a:t>: </a:t>
            </a:r>
          </a:p>
          <a:p>
            <a:r>
              <a:rPr lang="en-US" altLang="zh-CN" dirty="0">
                <a:solidFill>
                  <a:srgbClr val="1F2329"/>
                </a:solidFill>
                <a:latin typeface="Times New Roman" panose="02020603050405020304" pitchFamily="18" charset="0"/>
                <a:ea typeface="楷体" panose="02010609060101010101" pitchFamily="49" charset="-122"/>
              </a:rPr>
              <a:t>• </a:t>
            </a:r>
            <a:r>
              <a:rPr lang="zh-CN" altLang="en-US" dirty="0">
                <a:solidFill>
                  <a:srgbClr val="1F2329"/>
                </a:solidFill>
                <a:latin typeface="Times New Roman" panose="02020603050405020304" pitchFamily="18" charset="0"/>
                <a:ea typeface="楷体" panose="02010609060101010101" pitchFamily="49" charset="-122"/>
              </a:rPr>
              <a:t>在每个阶段，模型会生成</a:t>
            </a:r>
            <a:r>
              <a:rPr lang="en-US" altLang="zh-CN" dirty="0">
                <a:solidFill>
                  <a:srgbClr val="1F2329"/>
                </a:solidFill>
                <a:latin typeface="Times New Roman" panose="02020603050405020304" pitchFamily="18" charset="0"/>
                <a:ea typeface="楷体" panose="02010609060101010101" pitchFamily="49" charset="-122"/>
              </a:rPr>
              <a:t>N</a:t>
            </a:r>
            <a:r>
              <a:rPr lang="zh-CN" altLang="en-US" dirty="0">
                <a:solidFill>
                  <a:srgbClr val="1F2329"/>
                </a:solidFill>
                <a:latin typeface="Times New Roman" panose="02020603050405020304" pitchFamily="18" charset="0"/>
                <a:ea typeface="楷体" panose="02010609060101010101" pitchFamily="49" charset="-122"/>
              </a:rPr>
              <a:t>个候选结果 </a:t>
            </a:r>
            <a:endParaRPr lang="en-US" altLang="zh-CN" dirty="0">
              <a:solidFill>
                <a:srgbClr val="1F2329"/>
              </a:solidFill>
              <a:latin typeface="Times New Roman" panose="02020603050405020304" pitchFamily="18" charset="0"/>
              <a:ea typeface="楷体" panose="02010609060101010101" pitchFamily="49" charset="-122"/>
            </a:endParaRPr>
          </a:p>
          <a:p>
            <a:r>
              <a:rPr lang="en-US" altLang="zh-CN" dirty="0">
                <a:solidFill>
                  <a:srgbClr val="1F2329"/>
                </a:solidFill>
                <a:latin typeface="Times New Roman" panose="02020603050405020304" pitchFamily="18" charset="0"/>
                <a:ea typeface="楷体" panose="02010609060101010101" pitchFamily="49" charset="-122"/>
              </a:rPr>
              <a:t>• </a:t>
            </a:r>
            <a:r>
              <a:rPr lang="zh-CN" altLang="en-US" dirty="0">
                <a:solidFill>
                  <a:srgbClr val="1F2329"/>
                </a:solidFill>
                <a:latin typeface="Times New Roman" panose="02020603050405020304" pitchFamily="18" charset="0"/>
                <a:ea typeface="楷体" panose="02010609060101010101" pitchFamily="49" charset="-122"/>
              </a:rPr>
              <a:t>模型会根据某种评估机制</a:t>
            </a:r>
            <a:r>
              <a:rPr lang="en-US" altLang="zh-CN" dirty="0">
                <a:solidFill>
                  <a:srgbClr val="1F2329"/>
                </a:solidFill>
                <a:latin typeface="Times New Roman" panose="02020603050405020304" pitchFamily="18" charset="0"/>
                <a:ea typeface="楷体" panose="02010609060101010101" pitchFamily="49" charset="-122"/>
              </a:rPr>
              <a:t>(</a:t>
            </a:r>
            <a:r>
              <a:rPr lang="zh-CN" altLang="en-US" dirty="0">
                <a:solidFill>
                  <a:srgbClr val="1F2329"/>
                </a:solidFill>
                <a:latin typeface="Times New Roman" panose="02020603050405020304" pitchFamily="18" charset="0"/>
                <a:ea typeface="楷体" panose="02010609060101010101" pitchFamily="49" charset="-122"/>
              </a:rPr>
              <a:t>例如，与问题相关性、逻辑一致性、视觉信息匹配度</a:t>
            </a:r>
            <a:r>
              <a:rPr lang="en-US" altLang="zh-CN" dirty="0">
                <a:solidFill>
                  <a:srgbClr val="1F2329"/>
                </a:solidFill>
                <a:latin typeface="Times New Roman" panose="02020603050405020304" pitchFamily="18" charset="0"/>
                <a:ea typeface="楷体" panose="02010609060101010101" pitchFamily="49" charset="-122"/>
              </a:rPr>
              <a:t>)</a:t>
            </a:r>
            <a:r>
              <a:rPr lang="zh-CN" altLang="en-US" dirty="0">
                <a:solidFill>
                  <a:srgbClr val="1F2329"/>
                </a:solidFill>
                <a:latin typeface="Times New Roman" panose="02020603050405020304" pitchFamily="18" charset="0"/>
                <a:ea typeface="楷体" panose="02010609060101010101" pitchFamily="49" charset="-122"/>
              </a:rPr>
              <a:t>对候选结果进行评分 </a:t>
            </a:r>
            <a:endParaRPr lang="en-US" altLang="zh-CN" dirty="0">
              <a:solidFill>
                <a:srgbClr val="1F2329"/>
              </a:solidFill>
              <a:latin typeface="Times New Roman" panose="02020603050405020304" pitchFamily="18" charset="0"/>
              <a:ea typeface="楷体" panose="02010609060101010101" pitchFamily="49" charset="-122"/>
            </a:endParaRPr>
          </a:p>
          <a:p>
            <a:r>
              <a:rPr lang="en-US" altLang="zh-CN" dirty="0">
                <a:solidFill>
                  <a:srgbClr val="1F2329"/>
                </a:solidFill>
                <a:latin typeface="Times New Roman" panose="02020603050405020304" pitchFamily="18" charset="0"/>
                <a:ea typeface="楷体" panose="02010609060101010101" pitchFamily="49" charset="-122"/>
              </a:rPr>
              <a:t>• </a:t>
            </a:r>
            <a:r>
              <a:rPr lang="zh-CN" altLang="en-US" dirty="0">
                <a:solidFill>
                  <a:srgbClr val="1F2329"/>
                </a:solidFill>
                <a:latin typeface="Times New Roman" panose="02020603050405020304" pitchFamily="18" charset="0"/>
                <a:ea typeface="楷体" panose="02010609060101010101" pitchFamily="49" charset="-122"/>
              </a:rPr>
              <a:t>模型选择评分最高的候选结果进入下一阶段的推理 </a:t>
            </a:r>
            <a:endParaRPr lang="en-US" altLang="zh-CN" dirty="0">
              <a:solidFill>
                <a:srgbClr val="1F2329"/>
              </a:solidFill>
              <a:latin typeface="Times New Roman" panose="02020603050405020304" pitchFamily="18" charset="0"/>
              <a:ea typeface="楷体" panose="02010609060101010101" pitchFamily="49" charset="-122"/>
            </a:endParaRPr>
          </a:p>
          <a:p>
            <a:r>
              <a:rPr lang="en-US" altLang="zh-CN" dirty="0">
                <a:solidFill>
                  <a:srgbClr val="1F2329"/>
                </a:solidFill>
                <a:latin typeface="Times New Roman" panose="02020603050405020304" pitchFamily="18" charset="0"/>
                <a:ea typeface="楷体" panose="02010609060101010101" pitchFamily="49" charset="-122"/>
              </a:rPr>
              <a:t>• </a:t>
            </a:r>
            <a:r>
              <a:rPr lang="zh-CN" altLang="en-US" dirty="0">
                <a:solidFill>
                  <a:srgbClr val="1F2329"/>
                </a:solidFill>
                <a:latin typeface="Times New Roman" panose="02020603050405020304" pitchFamily="18" charset="0"/>
                <a:ea typeface="楷体" panose="02010609060101010101" pitchFamily="49" charset="-122"/>
              </a:rPr>
              <a:t>重复上述步骤，直到得出最终答案</a:t>
            </a:r>
            <a:endParaRPr lang="zh-CN" altLang="en-US" dirty="0">
              <a:latin typeface="Times New Roman" panose="02020603050405020304" pitchFamily="18" charset="0"/>
              <a:ea typeface="楷体" panose="02010609060101010101" pitchFamily="49" charset="-122"/>
            </a:endParaRPr>
          </a:p>
        </p:txBody>
      </p:sp>
      <p:sp>
        <p:nvSpPr>
          <p:cNvPr id="4" name="矩形 3">
            <a:extLst>
              <a:ext uri="{FF2B5EF4-FFF2-40B4-BE49-F238E27FC236}">
                <a16:creationId xmlns:a16="http://schemas.microsoft.com/office/drawing/2014/main" id="{ABE4A934-8C6E-4507-BEF4-321D370451DC}"/>
              </a:ext>
            </a:extLst>
          </p:cNvPr>
          <p:cNvSpPr/>
          <p:nvPr/>
        </p:nvSpPr>
        <p:spPr>
          <a:xfrm>
            <a:off x="0" y="0"/>
            <a:ext cx="2622698" cy="51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err="1">
                <a:latin typeface="Times New Roman" panose="02020603050405020304" pitchFamily="18" charset="0"/>
                <a:cs typeface="Times New Roman" panose="02020603050405020304" pitchFamily="18" charset="0"/>
              </a:rPr>
              <a:t>LLaVA-CoT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1328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C3BBD9-852A-4F5C-80F0-02E67F2073B6}"/>
              </a:ext>
            </a:extLst>
          </p:cNvPr>
          <p:cNvPicPr>
            <a:picLocks noChangeAspect="1"/>
          </p:cNvPicPr>
          <p:nvPr/>
        </p:nvPicPr>
        <p:blipFill>
          <a:blip r:embed="rId2"/>
          <a:stretch>
            <a:fillRect/>
          </a:stretch>
        </p:blipFill>
        <p:spPr>
          <a:xfrm>
            <a:off x="1152144" y="350901"/>
            <a:ext cx="7924800" cy="3486150"/>
          </a:xfrm>
          <a:prstGeom prst="rect">
            <a:avLst/>
          </a:prstGeom>
        </p:spPr>
      </p:pic>
      <p:pic>
        <p:nvPicPr>
          <p:cNvPr id="8" name="图片 7">
            <a:extLst>
              <a:ext uri="{FF2B5EF4-FFF2-40B4-BE49-F238E27FC236}">
                <a16:creationId xmlns:a16="http://schemas.microsoft.com/office/drawing/2014/main" id="{C8AE7E74-7161-465F-ABE0-EBB16696C843}"/>
              </a:ext>
            </a:extLst>
          </p:cNvPr>
          <p:cNvPicPr>
            <a:picLocks noChangeAspect="1"/>
          </p:cNvPicPr>
          <p:nvPr/>
        </p:nvPicPr>
        <p:blipFill>
          <a:blip r:embed="rId3"/>
          <a:stretch>
            <a:fillRect/>
          </a:stretch>
        </p:blipFill>
        <p:spPr>
          <a:xfrm>
            <a:off x="0" y="3891344"/>
            <a:ext cx="12192000" cy="954216"/>
          </a:xfrm>
          <a:prstGeom prst="rect">
            <a:avLst/>
          </a:prstGeom>
        </p:spPr>
      </p:pic>
      <p:sp>
        <p:nvSpPr>
          <p:cNvPr id="9" name="矩形 8">
            <a:extLst>
              <a:ext uri="{FF2B5EF4-FFF2-40B4-BE49-F238E27FC236}">
                <a16:creationId xmlns:a16="http://schemas.microsoft.com/office/drawing/2014/main" id="{7EAEC423-FF74-4B19-8097-11F30829AD43}"/>
              </a:ext>
            </a:extLst>
          </p:cNvPr>
          <p:cNvSpPr/>
          <p:nvPr/>
        </p:nvSpPr>
        <p:spPr>
          <a:xfrm>
            <a:off x="3379022" y="5499019"/>
            <a:ext cx="4669868" cy="369332"/>
          </a:xfrm>
          <a:prstGeom prst="rect">
            <a:avLst/>
          </a:prstGeom>
        </p:spPr>
        <p:txBody>
          <a:bodyPr wrap="none">
            <a:spAutoFit/>
          </a:bodyPr>
          <a:lstStyle/>
          <a:p>
            <a:r>
              <a:rPr lang="zh-CN" altLang="en-US" dirty="0">
                <a:latin typeface="Times New Roman" panose="02020603050405020304" pitchFamily="18" charset="0"/>
                <a:ea typeface="楷体" panose="02010609060101010101" pitchFamily="49" charset="-122"/>
              </a:rPr>
              <a:t>基于</a:t>
            </a:r>
            <a:r>
              <a:rPr lang="en-US" altLang="zh-CN" dirty="0">
                <a:latin typeface="Times New Roman" panose="02020603050405020304" pitchFamily="18" charset="0"/>
                <a:ea typeface="楷体" panose="02010609060101010101" pitchFamily="49" charset="-122"/>
              </a:rPr>
              <a:t>Llama-3.2-11B-Vision-Instruct</a:t>
            </a:r>
            <a:r>
              <a:rPr lang="zh-CN" altLang="en-US" dirty="0">
                <a:latin typeface="Times New Roman" panose="02020603050405020304" pitchFamily="18" charset="0"/>
                <a:ea typeface="楷体" panose="02010609060101010101" pitchFamily="49" charset="-122"/>
              </a:rPr>
              <a:t>的推理模式</a:t>
            </a:r>
          </a:p>
        </p:txBody>
      </p:sp>
    </p:spTree>
    <p:extLst>
      <p:ext uri="{BB962C8B-B14F-4D97-AF65-F5344CB8AC3E}">
        <p14:creationId xmlns:p14="http://schemas.microsoft.com/office/powerpoint/2010/main" val="2227387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FAAC723-F5D3-4048-816A-FBD5274574EB}"/>
              </a:ext>
            </a:extLst>
          </p:cNvPr>
          <p:cNvPicPr>
            <a:picLocks noChangeAspect="1"/>
          </p:cNvPicPr>
          <p:nvPr/>
        </p:nvPicPr>
        <p:blipFill>
          <a:blip r:embed="rId3"/>
          <a:stretch>
            <a:fillRect/>
          </a:stretch>
        </p:blipFill>
        <p:spPr>
          <a:xfrm>
            <a:off x="0" y="889348"/>
            <a:ext cx="12192000" cy="727180"/>
          </a:xfrm>
          <a:prstGeom prst="rect">
            <a:avLst/>
          </a:prstGeom>
        </p:spPr>
      </p:pic>
      <p:sp>
        <p:nvSpPr>
          <p:cNvPr id="3" name="矩形 2">
            <a:extLst>
              <a:ext uri="{FF2B5EF4-FFF2-40B4-BE49-F238E27FC236}">
                <a16:creationId xmlns:a16="http://schemas.microsoft.com/office/drawing/2014/main" id="{07F266B3-74D4-4CD1-A616-87A7EC0A9218}"/>
              </a:ext>
            </a:extLst>
          </p:cNvPr>
          <p:cNvSpPr/>
          <p:nvPr/>
        </p:nvSpPr>
        <p:spPr>
          <a:xfrm>
            <a:off x="225468" y="2179308"/>
            <a:ext cx="11774466" cy="3970318"/>
          </a:xfrm>
          <a:prstGeom prst="rect">
            <a:avLst/>
          </a:prstGeom>
        </p:spPr>
        <p:txBody>
          <a:bodyPr wrap="square">
            <a:spAutoFit/>
          </a:bodyPr>
          <a:lstStyle/>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我有一幅图像和一个问题需要你回答我需要你严格遵循包含四个特定部分的格式：摘要、标题、推理和结论至关重要的是，你要严格按照概述的结构进行操作，并且结论中的最终答案要与标准正确答案完全匹配进一步解释：在摘要中，简要说明你将采取哪些步骤来解决问题在标题中，描述图像的内容，特别关注与问题相关的细节在推理中，概述你将根据图像解决问题的分步思维过程在结论中，以直接的格式给出最终答案，并且它必须与正确答案完全匹配如果是多项选择题，结论应该只包含选项，而不必重复选项是什么格式应如下所示</a:t>
            </a:r>
            <a:endParaRPr lang="en-US" altLang="zh-CN" dirty="0">
              <a:latin typeface="Times New Roman" panose="02020603050405020304" pitchFamily="18" charset="0"/>
              <a:ea typeface="楷体" panose="02010609060101010101" pitchFamily="49" charset="-122"/>
            </a:endParaRPr>
          </a:p>
          <a:p>
            <a:endParaRPr lang="en-US" altLang="zh-CN" dirty="0">
              <a:latin typeface="Times New Roman" panose="02020603050405020304" pitchFamily="18" charset="0"/>
              <a:ea typeface="楷体" panose="02010609060101010101" pitchFamily="49" charset="-122"/>
            </a:endParaRPr>
          </a:p>
          <a:p>
            <a:r>
              <a:rPr lang="zh-CN" altLang="en-US" dirty="0">
                <a:solidFill>
                  <a:srgbClr val="FF0000"/>
                </a:solidFill>
                <a:latin typeface="Times New Roman" panose="02020603050405020304" pitchFamily="18" charset="0"/>
                <a:ea typeface="楷体" panose="02010609060101010101" pitchFamily="49" charset="-122"/>
              </a:rPr>
              <a:t>&lt;SUMMARY&gt; [总结您将如何处理问题并解释您将采取的步骤来得出答案] &lt;/SUMMARY&gt; </a:t>
            </a:r>
            <a:endParaRPr lang="en-US" altLang="zh-CN" dirty="0">
              <a:solidFill>
                <a:srgbClr val="FF0000"/>
              </a:solidFill>
              <a:latin typeface="Times New Roman" panose="02020603050405020304" pitchFamily="18" charset="0"/>
              <a:ea typeface="楷体" panose="02010609060101010101" pitchFamily="49" charset="-122"/>
            </a:endParaRPr>
          </a:p>
          <a:p>
            <a:r>
              <a:rPr lang="zh-CN" altLang="en-US" dirty="0">
                <a:solidFill>
                  <a:srgbClr val="FF0000"/>
                </a:solidFill>
                <a:latin typeface="Times New Roman" panose="02020603050405020304" pitchFamily="18" charset="0"/>
                <a:ea typeface="楷体" panose="02010609060101010101" pitchFamily="49" charset="-122"/>
              </a:rPr>
              <a:t>&lt;CAPTION&gt; [提供图像的详细描述，特别强调与问题相关的方面] &lt;/CAPTION&gt; </a:t>
            </a:r>
            <a:endParaRPr lang="en-US" altLang="zh-CN" dirty="0">
              <a:solidFill>
                <a:srgbClr val="FF0000"/>
              </a:solidFill>
              <a:latin typeface="Times New Roman" panose="02020603050405020304" pitchFamily="18" charset="0"/>
              <a:ea typeface="楷体" panose="02010609060101010101" pitchFamily="49" charset="-122"/>
            </a:endParaRPr>
          </a:p>
          <a:p>
            <a:r>
              <a:rPr lang="zh-CN" altLang="en-US" dirty="0">
                <a:solidFill>
                  <a:srgbClr val="FF0000"/>
                </a:solidFill>
                <a:latin typeface="Times New Roman" panose="02020603050405020304" pitchFamily="18" charset="0"/>
                <a:ea typeface="楷体" panose="02010609060101010101" pitchFamily="49" charset="-122"/>
              </a:rPr>
              <a:t>&lt;REASONING&gt; [提供问题的思路链式、逻辑性解释这应该概述逐步推理] &lt;/REASONING&gt; </a:t>
            </a:r>
            <a:endParaRPr lang="en-US" altLang="zh-CN" dirty="0">
              <a:solidFill>
                <a:srgbClr val="FF0000"/>
              </a:solidFill>
              <a:latin typeface="Times New Roman" panose="02020603050405020304" pitchFamily="18" charset="0"/>
              <a:ea typeface="楷体" panose="02010609060101010101" pitchFamily="49" charset="-122"/>
            </a:endParaRPr>
          </a:p>
          <a:p>
            <a:r>
              <a:rPr lang="zh-CN" altLang="en-US" dirty="0">
                <a:solidFill>
                  <a:srgbClr val="FF0000"/>
                </a:solidFill>
                <a:latin typeface="Times New Roman" panose="02020603050405020304" pitchFamily="18" charset="0"/>
                <a:ea typeface="楷体" panose="02010609060101010101" pitchFamily="49" charset="-122"/>
              </a:rPr>
              <a:t>&lt;CONCLUSION&gt; [以清晰直接的格式陈述最终答案它必须与正确答案完全匹配] &lt;/CONCLUSION&gt; </a:t>
            </a:r>
            <a:endParaRPr lang="en-US" altLang="zh-CN" dirty="0">
              <a:solidFill>
                <a:srgbClr val="FF0000"/>
              </a:solidFill>
              <a:latin typeface="Times New Roman" panose="02020603050405020304" pitchFamily="18" charset="0"/>
              <a:ea typeface="楷体" panose="02010609060101010101" pitchFamily="49" charset="-122"/>
            </a:endParaRPr>
          </a:p>
          <a:p>
            <a:endParaRPr lang="en-US" altLang="zh-CN" dirty="0">
              <a:solidFill>
                <a:srgbClr val="FF0000"/>
              </a:solidFill>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（不要忘记 &lt;/CONCLUSION&gt;！）请仔细应用此格式来分析给定的图像并回答相关问题，确保答案与标准答案完全匹配</a:t>
            </a:r>
          </a:p>
        </p:txBody>
      </p:sp>
      <p:sp>
        <p:nvSpPr>
          <p:cNvPr id="4" name="文本框 3">
            <a:extLst>
              <a:ext uri="{FF2B5EF4-FFF2-40B4-BE49-F238E27FC236}">
                <a16:creationId xmlns:a16="http://schemas.microsoft.com/office/drawing/2014/main" id="{AF7895C0-F3D2-4451-B5A5-981138C40AED}"/>
              </a:ext>
            </a:extLst>
          </p:cNvPr>
          <p:cNvSpPr txBox="1"/>
          <p:nvPr/>
        </p:nvSpPr>
        <p:spPr>
          <a:xfrm>
            <a:off x="5443287" y="339042"/>
            <a:ext cx="133882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提问的输入</a:t>
            </a:r>
          </a:p>
        </p:txBody>
      </p:sp>
    </p:spTree>
    <p:extLst>
      <p:ext uri="{BB962C8B-B14F-4D97-AF65-F5344CB8AC3E}">
        <p14:creationId xmlns:p14="http://schemas.microsoft.com/office/powerpoint/2010/main" val="3397743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AC36C3-95DB-4884-A956-FB5D9F9C7907}"/>
              </a:ext>
            </a:extLst>
          </p:cNvPr>
          <p:cNvPicPr>
            <a:picLocks noChangeAspect="1"/>
          </p:cNvPicPr>
          <p:nvPr/>
        </p:nvPicPr>
        <p:blipFill>
          <a:blip r:embed="rId2"/>
          <a:stretch>
            <a:fillRect/>
          </a:stretch>
        </p:blipFill>
        <p:spPr>
          <a:xfrm>
            <a:off x="-1" y="0"/>
            <a:ext cx="6460435" cy="6858000"/>
          </a:xfrm>
          <a:prstGeom prst="rect">
            <a:avLst/>
          </a:prstGeom>
        </p:spPr>
      </p:pic>
      <p:sp>
        <p:nvSpPr>
          <p:cNvPr id="3" name="矩形: 圆角 2">
            <a:extLst>
              <a:ext uri="{FF2B5EF4-FFF2-40B4-BE49-F238E27FC236}">
                <a16:creationId xmlns:a16="http://schemas.microsoft.com/office/drawing/2014/main" id="{12ED8C39-A2F7-4E99-AA5F-09914946EFC5}"/>
              </a:ext>
            </a:extLst>
          </p:cNvPr>
          <p:cNvSpPr/>
          <p:nvPr/>
        </p:nvSpPr>
        <p:spPr>
          <a:xfrm>
            <a:off x="56367" y="0"/>
            <a:ext cx="6185772" cy="10333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A9768B8D-CBFD-483E-90B0-C2721AB0C63E}"/>
              </a:ext>
            </a:extLst>
          </p:cNvPr>
          <p:cNvGrpSpPr/>
          <p:nvPr/>
        </p:nvGrpSpPr>
        <p:grpSpPr>
          <a:xfrm>
            <a:off x="89770" y="516699"/>
            <a:ext cx="11644730" cy="6341301"/>
            <a:chOff x="89770" y="516699"/>
            <a:chExt cx="11644730" cy="6341301"/>
          </a:xfrm>
        </p:grpSpPr>
        <p:cxnSp>
          <p:nvCxnSpPr>
            <p:cNvPr id="5" name="直接箭头连接符 4">
              <a:extLst>
                <a:ext uri="{FF2B5EF4-FFF2-40B4-BE49-F238E27FC236}">
                  <a16:creationId xmlns:a16="http://schemas.microsoft.com/office/drawing/2014/main" id="{628CD23D-B894-4D5C-A376-1D611C594F43}"/>
                </a:ext>
              </a:extLst>
            </p:cNvPr>
            <p:cNvCxnSpPr>
              <a:stCxn id="3" idx="3"/>
            </p:cNvCxnSpPr>
            <p:nvPr/>
          </p:nvCxnSpPr>
          <p:spPr>
            <a:xfrm>
              <a:off x="6242139" y="516699"/>
              <a:ext cx="2093932" cy="20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A215886-324C-4FA7-ACA4-7645E2938EAD}"/>
                </a:ext>
              </a:extLst>
            </p:cNvPr>
            <p:cNvSpPr txBox="1"/>
            <p:nvPr/>
          </p:nvSpPr>
          <p:spPr>
            <a:xfrm>
              <a:off x="8392438" y="566989"/>
              <a:ext cx="2492990"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提取提示信息以及图像</a:t>
              </a:r>
            </a:p>
          </p:txBody>
        </p:sp>
        <p:sp>
          <p:nvSpPr>
            <p:cNvPr id="8" name="矩形: 圆角 7">
              <a:extLst>
                <a:ext uri="{FF2B5EF4-FFF2-40B4-BE49-F238E27FC236}">
                  <a16:creationId xmlns:a16="http://schemas.microsoft.com/office/drawing/2014/main" id="{54D0AB25-DE34-4845-BE69-AC1C75D43202}"/>
                </a:ext>
              </a:extLst>
            </p:cNvPr>
            <p:cNvSpPr/>
            <p:nvPr/>
          </p:nvSpPr>
          <p:spPr>
            <a:xfrm>
              <a:off x="89770" y="1787044"/>
              <a:ext cx="6185772" cy="7620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D69A1214-50A1-4DC7-B550-9D8076A00A76}"/>
                </a:ext>
              </a:extLst>
            </p:cNvPr>
            <p:cNvCxnSpPr>
              <a:stCxn id="8" idx="3"/>
            </p:cNvCxnSpPr>
            <p:nvPr/>
          </p:nvCxnSpPr>
          <p:spPr>
            <a:xfrm flipV="1">
              <a:off x="6275542" y="2154477"/>
              <a:ext cx="2060529" cy="1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3115184-EBA9-4F18-98B3-E7D2B594039D}"/>
                </a:ext>
              </a:extLst>
            </p:cNvPr>
            <p:cNvSpPr txBox="1"/>
            <p:nvPr/>
          </p:nvSpPr>
          <p:spPr>
            <a:xfrm>
              <a:off x="8392438" y="1983380"/>
              <a:ext cx="1569660"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设定停止准则</a:t>
              </a:r>
            </a:p>
          </p:txBody>
        </p:sp>
        <p:sp>
          <p:nvSpPr>
            <p:cNvPr id="12" name="矩形: 圆角 11">
              <a:extLst>
                <a:ext uri="{FF2B5EF4-FFF2-40B4-BE49-F238E27FC236}">
                  <a16:creationId xmlns:a16="http://schemas.microsoft.com/office/drawing/2014/main" id="{755E7B8D-635A-4C6D-AD92-F8384A89AB83}"/>
                </a:ext>
              </a:extLst>
            </p:cNvPr>
            <p:cNvSpPr/>
            <p:nvPr/>
          </p:nvSpPr>
          <p:spPr>
            <a:xfrm>
              <a:off x="156575" y="2680570"/>
              <a:ext cx="5939425" cy="22045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22B91255-5816-43AD-99B8-4BF742458784}"/>
                </a:ext>
              </a:extLst>
            </p:cNvPr>
            <p:cNvCxnSpPr>
              <a:stCxn id="12" idx="3"/>
            </p:cNvCxnSpPr>
            <p:nvPr/>
          </p:nvCxnSpPr>
          <p:spPr>
            <a:xfrm flipV="1">
              <a:off x="6096000" y="3782860"/>
              <a:ext cx="240291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30BB49B-C935-4196-A3F6-C89555A2D5AE}"/>
                </a:ext>
              </a:extLst>
            </p:cNvPr>
            <p:cNvSpPr txBox="1"/>
            <p:nvPr/>
          </p:nvSpPr>
          <p:spPr>
            <a:xfrm>
              <a:off x="8498910" y="3598194"/>
              <a:ext cx="1569660"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生成候选样本</a:t>
              </a:r>
            </a:p>
          </p:txBody>
        </p:sp>
        <p:sp>
          <p:nvSpPr>
            <p:cNvPr id="17" name="矩形: 圆角 16">
              <a:extLst>
                <a:ext uri="{FF2B5EF4-FFF2-40B4-BE49-F238E27FC236}">
                  <a16:creationId xmlns:a16="http://schemas.microsoft.com/office/drawing/2014/main" id="{BC5D5DF7-BA94-4A39-B31D-7A4D2E09261D}"/>
                </a:ext>
              </a:extLst>
            </p:cNvPr>
            <p:cNvSpPr/>
            <p:nvPr/>
          </p:nvSpPr>
          <p:spPr>
            <a:xfrm>
              <a:off x="156575" y="4928992"/>
              <a:ext cx="5680554" cy="19290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15B27B3C-DC27-4FCD-8519-C0E67E304FEA}"/>
                </a:ext>
              </a:extLst>
            </p:cNvPr>
            <p:cNvCxnSpPr>
              <a:stCxn id="17" idx="3"/>
            </p:cNvCxnSpPr>
            <p:nvPr/>
          </p:nvCxnSpPr>
          <p:spPr>
            <a:xfrm flipV="1">
              <a:off x="5837129" y="5743184"/>
              <a:ext cx="2661781" cy="15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79D2DCF-FA48-4554-9353-00A85466553C}"/>
                </a:ext>
              </a:extLst>
            </p:cNvPr>
            <p:cNvSpPr txBox="1"/>
            <p:nvPr/>
          </p:nvSpPr>
          <p:spPr>
            <a:xfrm>
              <a:off x="8549013" y="5524164"/>
              <a:ext cx="3185487" cy="369332"/>
            </a:xfrm>
            <a:prstGeom prst="rect">
              <a:avLst/>
            </a:prstGeom>
            <a:noFill/>
          </p:spPr>
          <p:txBody>
            <a:bodyPr wrap="none" rtlCol="0">
              <a:spAutoFit/>
            </a:bodyPr>
            <a:lstStyle/>
            <a:p>
              <a:r>
                <a:rPr lang="zh-CN" altLang="en-US" dirty="0"/>
                <a:t>筛选候选样本并返回最终输出</a:t>
              </a:r>
            </a:p>
          </p:txBody>
        </p:sp>
      </p:grpSp>
    </p:spTree>
    <p:extLst>
      <p:ext uri="{BB962C8B-B14F-4D97-AF65-F5344CB8AC3E}">
        <p14:creationId xmlns:p14="http://schemas.microsoft.com/office/powerpoint/2010/main" val="47684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053375D-2966-4D59-BC24-45C97A06891E}"/>
              </a:ext>
            </a:extLst>
          </p:cNvPr>
          <p:cNvGrpSpPr/>
          <p:nvPr/>
        </p:nvGrpSpPr>
        <p:grpSpPr>
          <a:xfrm>
            <a:off x="227229" y="184498"/>
            <a:ext cx="11791495" cy="6118246"/>
            <a:chOff x="227229" y="184498"/>
            <a:chExt cx="11791495" cy="6118246"/>
          </a:xfrm>
        </p:grpSpPr>
        <p:pic>
          <p:nvPicPr>
            <p:cNvPr id="2" name="图片 1">
              <a:extLst>
                <a:ext uri="{FF2B5EF4-FFF2-40B4-BE49-F238E27FC236}">
                  <a16:creationId xmlns:a16="http://schemas.microsoft.com/office/drawing/2014/main" id="{E49EEC0A-2D3F-4B2E-9E88-0A527760F001}"/>
                </a:ext>
              </a:extLst>
            </p:cNvPr>
            <p:cNvPicPr>
              <a:picLocks noChangeAspect="1"/>
            </p:cNvPicPr>
            <p:nvPr/>
          </p:nvPicPr>
          <p:blipFill rotWithShape="1">
            <a:blip r:embed="rId2"/>
            <a:srcRect r="9302"/>
            <a:stretch/>
          </p:blipFill>
          <p:spPr>
            <a:xfrm>
              <a:off x="227229" y="184498"/>
              <a:ext cx="8543925" cy="1866900"/>
            </a:xfrm>
            <a:prstGeom prst="rect">
              <a:avLst/>
            </a:prstGeom>
          </p:spPr>
        </p:pic>
        <p:pic>
          <p:nvPicPr>
            <p:cNvPr id="3" name="图片 2">
              <a:extLst>
                <a:ext uri="{FF2B5EF4-FFF2-40B4-BE49-F238E27FC236}">
                  <a16:creationId xmlns:a16="http://schemas.microsoft.com/office/drawing/2014/main" id="{89A33AEE-DD25-4E4F-A948-1C02BD9DC347}"/>
                </a:ext>
              </a:extLst>
            </p:cNvPr>
            <p:cNvPicPr>
              <a:picLocks noChangeAspect="1"/>
            </p:cNvPicPr>
            <p:nvPr/>
          </p:nvPicPr>
          <p:blipFill>
            <a:blip r:embed="rId3"/>
            <a:stretch>
              <a:fillRect/>
            </a:stretch>
          </p:blipFill>
          <p:spPr>
            <a:xfrm>
              <a:off x="227229" y="2144560"/>
              <a:ext cx="8543925" cy="1905000"/>
            </a:xfrm>
            <a:prstGeom prst="rect">
              <a:avLst/>
            </a:prstGeom>
          </p:spPr>
        </p:pic>
        <p:pic>
          <p:nvPicPr>
            <p:cNvPr id="4" name="图片 3">
              <a:extLst>
                <a:ext uri="{FF2B5EF4-FFF2-40B4-BE49-F238E27FC236}">
                  <a16:creationId xmlns:a16="http://schemas.microsoft.com/office/drawing/2014/main" id="{1A6CFC26-6254-4B77-BC68-443FF657B042}"/>
                </a:ext>
              </a:extLst>
            </p:cNvPr>
            <p:cNvPicPr>
              <a:picLocks noChangeAspect="1"/>
            </p:cNvPicPr>
            <p:nvPr/>
          </p:nvPicPr>
          <p:blipFill rotWithShape="1">
            <a:blip r:embed="rId4"/>
            <a:srcRect r="3548"/>
            <a:stretch/>
          </p:blipFill>
          <p:spPr>
            <a:xfrm>
              <a:off x="227229" y="4388219"/>
              <a:ext cx="8543925" cy="1914525"/>
            </a:xfrm>
            <a:prstGeom prst="rect">
              <a:avLst/>
            </a:prstGeom>
          </p:spPr>
        </p:pic>
        <p:sp>
          <p:nvSpPr>
            <p:cNvPr id="5" name="文本框 4">
              <a:extLst>
                <a:ext uri="{FF2B5EF4-FFF2-40B4-BE49-F238E27FC236}">
                  <a16:creationId xmlns:a16="http://schemas.microsoft.com/office/drawing/2014/main" id="{9486E140-8783-456C-BAED-56E4DB30407E}"/>
                </a:ext>
              </a:extLst>
            </p:cNvPr>
            <p:cNvSpPr txBox="1"/>
            <p:nvPr/>
          </p:nvSpPr>
          <p:spPr>
            <a:xfrm>
              <a:off x="9025004" y="933189"/>
              <a:ext cx="2993720" cy="646331"/>
            </a:xfrm>
            <a:prstGeom prst="rect">
              <a:avLst/>
            </a:prstGeom>
            <a:noFill/>
          </p:spPr>
          <p:txBody>
            <a:bodyPr wrap="square" rtlCol="0">
              <a:spAutoFit/>
            </a:bodyPr>
            <a:lstStyle/>
            <a:p>
              <a:r>
                <a:rPr lang="zh-CN" altLang="en-US" dirty="0">
                  <a:solidFill>
                    <a:srgbClr val="FF0000"/>
                  </a:solidFill>
                  <a:latin typeface="Times New Roman" panose="02020603050405020304" pitchFamily="18" charset="0"/>
                  <a:ea typeface="楷体" panose="02010609060101010101" pitchFamily="49" charset="-122"/>
                </a:rPr>
                <a:t>整体判断，衔接</a:t>
              </a:r>
              <a:r>
                <a:rPr lang="en-US" altLang="zh-CN" dirty="0">
                  <a:solidFill>
                    <a:srgbClr val="FF0000"/>
                  </a:solidFill>
                  <a:latin typeface="Times New Roman" panose="02020603050405020304" pitchFamily="18" charset="0"/>
                  <a:ea typeface="楷体" panose="02010609060101010101" pitchFamily="49" charset="-122"/>
                </a:rPr>
                <a:t>judge</a:t>
              </a:r>
              <a:r>
                <a:rPr lang="zh-CN" altLang="en-US" dirty="0">
                  <a:solidFill>
                    <a:srgbClr val="FF0000"/>
                  </a:solidFill>
                  <a:latin typeface="Times New Roman" panose="02020603050405020304" pitchFamily="18" charset="0"/>
                  <a:ea typeface="楷体" panose="02010609060101010101" pitchFamily="49" charset="-122"/>
                </a:rPr>
                <a:t>的</a:t>
              </a:r>
              <a:r>
                <a:rPr lang="en-US" altLang="zh-CN" dirty="0">
                  <a:solidFill>
                    <a:srgbClr val="FF0000"/>
                  </a:solidFill>
                  <a:latin typeface="Times New Roman" panose="02020603050405020304" pitchFamily="18" charset="0"/>
                  <a:ea typeface="楷体" panose="02010609060101010101" pitchFamily="49" charset="-122"/>
                </a:rPr>
                <a:t>’all’,</a:t>
              </a:r>
              <a:r>
                <a:rPr lang="zh-CN" altLang="en-US" dirty="0">
                  <a:solidFill>
                    <a:srgbClr val="FF0000"/>
                  </a:solidFill>
                  <a:latin typeface="Times New Roman" panose="02020603050405020304" pitchFamily="18" charset="0"/>
                  <a:ea typeface="楷体" panose="02010609060101010101" pitchFamily="49" charset="-122"/>
                </a:rPr>
                <a:t>对整体逻辑选择判定</a:t>
              </a:r>
            </a:p>
          </p:txBody>
        </p:sp>
        <p:sp>
          <p:nvSpPr>
            <p:cNvPr id="6" name="文本框 5">
              <a:extLst>
                <a:ext uri="{FF2B5EF4-FFF2-40B4-BE49-F238E27FC236}">
                  <a16:creationId xmlns:a16="http://schemas.microsoft.com/office/drawing/2014/main" id="{18827D65-7FC7-4202-8FBF-EC4995C1BB49}"/>
                </a:ext>
              </a:extLst>
            </p:cNvPr>
            <p:cNvSpPr txBox="1"/>
            <p:nvPr/>
          </p:nvSpPr>
          <p:spPr>
            <a:xfrm>
              <a:off x="9025004" y="2617940"/>
              <a:ext cx="2699359" cy="646331"/>
            </a:xfrm>
            <a:prstGeom prst="rect">
              <a:avLst/>
            </a:prstGeom>
            <a:noFill/>
          </p:spPr>
          <p:txBody>
            <a:bodyPr wrap="square" rtlCol="0">
              <a:spAutoFit/>
            </a:bodyPr>
            <a:lstStyle/>
            <a:p>
              <a:r>
                <a:rPr lang="zh-CN" altLang="en-US" dirty="0">
                  <a:solidFill>
                    <a:srgbClr val="FF0000"/>
                  </a:solidFill>
                  <a:latin typeface="Times New Roman" panose="02020603050405020304" pitchFamily="18" charset="0"/>
                  <a:ea typeface="楷体" panose="02010609060101010101" pitchFamily="49" charset="-122"/>
                </a:rPr>
                <a:t>以句子为分隔符进行判定，判定单句逻辑是否合理</a:t>
              </a:r>
            </a:p>
          </p:txBody>
        </p:sp>
        <p:sp>
          <p:nvSpPr>
            <p:cNvPr id="7" name="文本框 6">
              <a:extLst>
                <a:ext uri="{FF2B5EF4-FFF2-40B4-BE49-F238E27FC236}">
                  <a16:creationId xmlns:a16="http://schemas.microsoft.com/office/drawing/2014/main" id="{8D6086D7-B79A-4E88-84D0-FA84C7AD357A}"/>
                </a:ext>
              </a:extLst>
            </p:cNvPr>
            <p:cNvSpPr txBox="1"/>
            <p:nvPr/>
          </p:nvSpPr>
          <p:spPr>
            <a:xfrm>
              <a:off x="9112686" y="4860099"/>
              <a:ext cx="2818356" cy="646331"/>
            </a:xfrm>
            <a:prstGeom prst="rect">
              <a:avLst/>
            </a:prstGeom>
            <a:noFill/>
          </p:spPr>
          <p:txBody>
            <a:bodyPr wrap="square" rtlCol="0">
              <a:spAutoFit/>
            </a:bodyPr>
            <a:lstStyle/>
            <a:p>
              <a:r>
                <a:rPr lang="zh-CN" altLang="en-US" dirty="0">
                  <a:solidFill>
                    <a:srgbClr val="FF0000"/>
                  </a:solidFill>
                  <a:latin typeface="Times New Roman" panose="02020603050405020304" pitchFamily="18" charset="0"/>
                  <a:ea typeface="楷体" panose="02010609060101010101" pitchFamily="49" charset="-122"/>
                </a:rPr>
                <a:t>对四个阶段的内容输出的合理性进行判定</a:t>
              </a:r>
            </a:p>
          </p:txBody>
        </p:sp>
      </p:grpSp>
    </p:spTree>
    <p:extLst>
      <p:ext uri="{BB962C8B-B14F-4D97-AF65-F5344CB8AC3E}">
        <p14:creationId xmlns:p14="http://schemas.microsoft.com/office/powerpoint/2010/main" val="414059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D8E41A2-7A14-4AE4-8FDB-44C997BF87E4}"/>
              </a:ext>
            </a:extLst>
          </p:cNvPr>
          <p:cNvPicPr>
            <a:picLocks noChangeAspect="1"/>
          </p:cNvPicPr>
          <p:nvPr/>
        </p:nvPicPr>
        <p:blipFill>
          <a:blip r:embed="rId2"/>
          <a:stretch>
            <a:fillRect/>
          </a:stretch>
        </p:blipFill>
        <p:spPr>
          <a:xfrm>
            <a:off x="0" y="0"/>
            <a:ext cx="8121515" cy="4960307"/>
          </a:xfrm>
          <a:prstGeom prst="rect">
            <a:avLst/>
          </a:prstGeom>
        </p:spPr>
      </p:pic>
      <p:sp>
        <p:nvSpPr>
          <p:cNvPr id="3" name="矩形: 圆角 2">
            <a:extLst>
              <a:ext uri="{FF2B5EF4-FFF2-40B4-BE49-F238E27FC236}">
                <a16:creationId xmlns:a16="http://schemas.microsoft.com/office/drawing/2014/main" id="{2E8D4A2D-9005-484D-999E-75F5ADC8958E}"/>
              </a:ext>
            </a:extLst>
          </p:cNvPr>
          <p:cNvSpPr/>
          <p:nvPr/>
        </p:nvSpPr>
        <p:spPr>
          <a:xfrm>
            <a:off x="0" y="12526"/>
            <a:ext cx="5292247" cy="3131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prstDash val="dash"/>
              </a:ln>
            </a:endParaRPr>
          </a:p>
        </p:txBody>
      </p:sp>
      <p:sp>
        <p:nvSpPr>
          <p:cNvPr id="11" name="矩形 10">
            <a:extLst>
              <a:ext uri="{FF2B5EF4-FFF2-40B4-BE49-F238E27FC236}">
                <a16:creationId xmlns:a16="http://schemas.microsoft.com/office/drawing/2014/main" id="{83FB763A-D273-4767-B0B6-A37274A75974}"/>
              </a:ext>
            </a:extLst>
          </p:cNvPr>
          <p:cNvSpPr/>
          <p:nvPr/>
        </p:nvSpPr>
        <p:spPr>
          <a:xfrm>
            <a:off x="8361123" y="1640911"/>
            <a:ext cx="3830877" cy="2031325"/>
          </a:xfrm>
          <a:prstGeom prst="rect">
            <a:avLst/>
          </a:prstGeom>
          <a:ln>
            <a:solidFill>
              <a:srgbClr val="FF0000"/>
            </a:solidFill>
          </a:ln>
        </p:spPr>
        <p:txBody>
          <a:bodyPr wrap="square">
            <a:spAutoFit/>
          </a:bodyPr>
          <a:lstStyle/>
          <a:p>
            <a:r>
              <a:rPr lang="en-US" altLang="zh-CN" sz="1400" dirty="0">
                <a:latin typeface="Times New Roman" panose="02020603050405020304" pitchFamily="18" charset="0"/>
                <a:ea typeface="楷体" panose="02010609060101010101" pitchFamily="49" charset="-122"/>
              </a:rPr>
              <a:t>Judge:</a:t>
            </a:r>
            <a:r>
              <a:rPr lang="zh-CN" altLang="en-US" sz="1400" dirty="0">
                <a:latin typeface="Times New Roman" panose="02020603050405020304" pitchFamily="18" charset="0"/>
                <a:ea typeface="楷体" panose="02010609060101010101" pitchFamily="49" charset="-122"/>
              </a:rPr>
              <a:t>现在你充当裁判，帮我判断我提供的两段内容中哪一段更好地概括了解决问题的方法摘要应该侧重于概述主要方法，而不是陈述具体的分析推理或数学公式</a:t>
            </a:r>
            <a:endParaRPr lang="en-US" altLang="zh-CN" sz="1400" dirty="0">
              <a:latin typeface="Times New Roman" panose="02020603050405020304" pitchFamily="18" charset="0"/>
              <a:ea typeface="楷体" panose="02010609060101010101" pitchFamily="49" charset="-122"/>
            </a:endParaRPr>
          </a:p>
          <a:p>
            <a:r>
              <a:rPr lang="en-US" altLang="zh-CN" sz="1400" dirty="0">
                <a:latin typeface="Times New Roman" panose="02020603050405020304" pitchFamily="18" charset="0"/>
                <a:ea typeface="楷体" panose="02010609060101010101" pitchFamily="49" charset="-122"/>
              </a:rPr>
              <a:t>Recall:</a:t>
            </a:r>
            <a:r>
              <a:rPr lang="zh-CN" altLang="en-US" sz="1400" dirty="0">
                <a:latin typeface="Times New Roman" panose="02020603050405020304" pitchFamily="18" charset="0"/>
                <a:ea typeface="楷体" panose="02010609060101010101" pitchFamily="49" charset="-122"/>
              </a:rPr>
              <a:t>请注意，更好的总结应该侧重于概述主要方法，而不是陈述具体的分析推理或数学公式</a:t>
            </a:r>
            <a:endParaRPr lang="en-US" altLang="zh-CN" sz="1400" dirty="0">
              <a:latin typeface="Times New Roman" panose="02020603050405020304" pitchFamily="18" charset="0"/>
              <a:ea typeface="楷体" panose="02010609060101010101" pitchFamily="49" charset="-122"/>
            </a:endParaRPr>
          </a:p>
          <a:p>
            <a:r>
              <a:rPr lang="zh-CN" altLang="en-US" sz="1400" dirty="0">
                <a:solidFill>
                  <a:srgbClr val="FF0000"/>
                </a:solidFill>
                <a:latin typeface="Times New Roman" panose="02020603050405020304" pitchFamily="18" charset="0"/>
                <a:ea typeface="楷体" panose="02010609060101010101" pitchFamily="49" charset="-122"/>
              </a:rPr>
              <a:t>这一段主要设定四个阶段中</a:t>
            </a:r>
            <a:r>
              <a:rPr lang="en-US" altLang="zh-CN" sz="1400" dirty="0">
                <a:solidFill>
                  <a:srgbClr val="FF0000"/>
                </a:solidFill>
                <a:latin typeface="Times New Roman" panose="02020603050405020304" pitchFamily="18" charset="0"/>
                <a:ea typeface="楷体" panose="02010609060101010101" pitchFamily="49" charset="-122"/>
              </a:rPr>
              <a:t>summary</a:t>
            </a:r>
            <a:r>
              <a:rPr lang="zh-CN" altLang="en-US" sz="1400" dirty="0">
                <a:solidFill>
                  <a:srgbClr val="FF0000"/>
                </a:solidFill>
                <a:latin typeface="Times New Roman" panose="02020603050405020304" pitchFamily="18" charset="0"/>
                <a:ea typeface="楷体" panose="02010609060101010101" pitchFamily="49" charset="-122"/>
              </a:rPr>
              <a:t>阶段评判输出好坏的标准</a:t>
            </a:r>
          </a:p>
        </p:txBody>
      </p:sp>
      <p:sp>
        <p:nvSpPr>
          <p:cNvPr id="12" name="矩形: 圆角 11">
            <a:extLst>
              <a:ext uri="{FF2B5EF4-FFF2-40B4-BE49-F238E27FC236}">
                <a16:creationId xmlns:a16="http://schemas.microsoft.com/office/drawing/2014/main" id="{43EB72A6-72F7-42B0-9037-30FCBFA07FFE}"/>
              </a:ext>
            </a:extLst>
          </p:cNvPr>
          <p:cNvSpPr/>
          <p:nvPr/>
        </p:nvSpPr>
        <p:spPr>
          <a:xfrm>
            <a:off x="0" y="1156568"/>
            <a:ext cx="8121515" cy="3131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prstDash val="dash"/>
              </a:ln>
            </a:endParaRPr>
          </a:p>
        </p:txBody>
      </p:sp>
      <p:sp>
        <p:nvSpPr>
          <p:cNvPr id="15" name="矩形 14">
            <a:extLst>
              <a:ext uri="{FF2B5EF4-FFF2-40B4-BE49-F238E27FC236}">
                <a16:creationId xmlns:a16="http://schemas.microsoft.com/office/drawing/2014/main" id="{77317144-4188-40F1-89C9-1452CDEC9A89}"/>
              </a:ext>
            </a:extLst>
          </p:cNvPr>
          <p:cNvSpPr/>
          <p:nvPr/>
        </p:nvSpPr>
        <p:spPr>
          <a:xfrm>
            <a:off x="8241319" y="3718184"/>
            <a:ext cx="3950681" cy="2246769"/>
          </a:xfrm>
          <a:prstGeom prst="rect">
            <a:avLst/>
          </a:prstGeom>
          <a:ln>
            <a:solidFill>
              <a:srgbClr val="FF0000"/>
            </a:solidFill>
          </a:ln>
        </p:spPr>
        <p:txBody>
          <a:bodyPr wrap="square">
            <a:spAutoFit/>
          </a:bodyPr>
          <a:lstStyle/>
          <a:p>
            <a:r>
              <a:rPr lang="en-US" altLang="zh-CN" sz="1400" dirty="0">
                <a:latin typeface="Times New Roman" panose="02020603050405020304" pitchFamily="18" charset="0"/>
                <a:ea typeface="楷体" panose="02010609060101010101" pitchFamily="49" charset="-122"/>
              </a:rPr>
              <a:t>Judge:</a:t>
            </a:r>
            <a:r>
              <a:rPr lang="zh-CN" altLang="en-US" sz="1400" dirty="0">
                <a:latin typeface="Times New Roman" panose="02020603050405020304" pitchFamily="18" charset="0"/>
                <a:ea typeface="楷体" panose="02010609060101010101" pitchFamily="49" charset="-122"/>
              </a:rPr>
              <a:t>现在你充当裁判，帮助我确定我提供的两段文字中哪一段更能概括与问题相关的图片信息，错误更少字幕必须尽可能详尽，同时保持准确，尽可能多地捕捉细节，而不是只提供一般性评论</a:t>
            </a:r>
            <a:endParaRPr lang="en-US" altLang="zh-CN" sz="1400" dirty="0">
              <a:latin typeface="Times New Roman" panose="02020603050405020304" pitchFamily="18" charset="0"/>
              <a:ea typeface="楷体" panose="02010609060101010101" pitchFamily="49" charset="-122"/>
            </a:endParaRPr>
          </a:p>
          <a:p>
            <a:r>
              <a:rPr lang="en-US" altLang="zh-CN" sz="1400" dirty="0">
                <a:latin typeface="Times New Roman" panose="02020603050405020304" pitchFamily="18" charset="0"/>
                <a:ea typeface="楷体" panose="02010609060101010101" pitchFamily="49" charset="-122"/>
              </a:rPr>
              <a:t>Recall:</a:t>
            </a:r>
            <a:r>
              <a:rPr lang="zh-CN" altLang="en-US" sz="1400" dirty="0">
                <a:latin typeface="Times New Roman" panose="02020603050405020304" pitchFamily="18" charset="0"/>
                <a:ea typeface="楷体" panose="02010609060101010101" pitchFamily="49" charset="-122"/>
              </a:rPr>
              <a:t>请注意，更好的标题应该尽可能全面，同时保持准确性，捕捉尽可能多的细节，而不是仅提供一般性评论</a:t>
            </a:r>
            <a:endParaRPr lang="en-US" altLang="zh-CN" sz="1400" dirty="0">
              <a:latin typeface="Times New Roman" panose="02020603050405020304" pitchFamily="18" charset="0"/>
              <a:ea typeface="楷体" panose="02010609060101010101" pitchFamily="49" charset="-122"/>
            </a:endParaRPr>
          </a:p>
          <a:p>
            <a:r>
              <a:rPr lang="zh-CN" altLang="en-US" sz="1400" dirty="0">
                <a:solidFill>
                  <a:srgbClr val="FF0000"/>
                </a:solidFill>
                <a:latin typeface="Times New Roman" panose="02020603050405020304" pitchFamily="18" charset="0"/>
                <a:ea typeface="楷体" panose="02010609060101010101" pitchFamily="49" charset="-122"/>
              </a:rPr>
              <a:t>这一段主要设定四个阶段中</a:t>
            </a:r>
            <a:r>
              <a:rPr lang="en-US" altLang="zh-CN" sz="1400" dirty="0">
                <a:solidFill>
                  <a:srgbClr val="FF0000"/>
                </a:solidFill>
                <a:latin typeface="Times New Roman" panose="02020603050405020304" pitchFamily="18" charset="0"/>
                <a:ea typeface="楷体" panose="02010609060101010101" pitchFamily="49" charset="-122"/>
              </a:rPr>
              <a:t>caption</a:t>
            </a:r>
            <a:r>
              <a:rPr lang="zh-CN" altLang="en-US" sz="1400" dirty="0">
                <a:solidFill>
                  <a:srgbClr val="FF0000"/>
                </a:solidFill>
                <a:latin typeface="Times New Roman" panose="02020603050405020304" pitchFamily="18" charset="0"/>
                <a:ea typeface="楷体" panose="02010609060101010101" pitchFamily="49" charset="-122"/>
              </a:rPr>
              <a:t>阶段评判输出好坏的标准</a:t>
            </a:r>
          </a:p>
          <a:p>
            <a:endParaRPr lang="zh-CN" altLang="en-US" sz="1400" dirty="0"/>
          </a:p>
        </p:txBody>
      </p:sp>
      <p:sp>
        <p:nvSpPr>
          <p:cNvPr id="24" name="矩形: 圆角 23">
            <a:extLst>
              <a:ext uri="{FF2B5EF4-FFF2-40B4-BE49-F238E27FC236}">
                <a16:creationId xmlns:a16="http://schemas.microsoft.com/office/drawing/2014/main" id="{981235F8-EC2F-42FD-99A6-97123999AE8B}"/>
              </a:ext>
            </a:extLst>
          </p:cNvPr>
          <p:cNvSpPr/>
          <p:nvPr/>
        </p:nvSpPr>
        <p:spPr>
          <a:xfrm>
            <a:off x="43841" y="3607496"/>
            <a:ext cx="8077674" cy="3131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4" name="组合 3">
            <a:extLst>
              <a:ext uri="{FF2B5EF4-FFF2-40B4-BE49-F238E27FC236}">
                <a16:creationId xmlns:a16="http://schemas.microsoft.com/office/drawing/2014/main" id="{9C99C9C8-D35D-4C67-ADA1-0578ED8E078C}"/>
              </a:ext>
            </a:extLst>
          </p:cNvPr>
          <p:cNvGrpSpPr/>
          <p:nvPr/>
        </p:nvGrpSpPr>
        <p:grpSpPr>
          <a:xfrm>
            <a:off x="131523" y="169102"/>
            <a:ext cx="11617303" cy="6375562"/>
            <a:chOff x="131523" y="169102"/>
            <a:chExt cx="11617303" cy="6375562"/>
          </a:xfrm>
        </p:grpSpPr>
        <p:cxnSp>
          <p:nvCxnSpPr>
            <p:cNvPr id="5" name="直接箭头连接符 4">
              <a:extLst>
                <a:ext uri="{FF2B5EF4-FFF2-40B4-BE49-F238E27FC236}">
                  <a16:creationId xmlns:a16="http://schemas.microsoft.com/office/drawing/2014/main" id="{7ED6DBD1-1FD2-4F70-9EB5-B81FB2C1E12E}"/>
                </a:ext>
              </a:extLst>
            </p:cNvPr>
            <p:cNvCxnSpPr>
              <a:stCxn id="3" idx="3"/>
            </p:cNvCxnSpPr>
            <p:nvPr/>
          </p:nvCxnSpPr>
          <p:spPr>
            <a:xfrm>
              <a:off x="5292247" y="169102"/>
              <a:ext cx="3688915" cy="356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8704B36-E3E6-4B64-A0DE-7791B61B9B0B}"/>
                </a:ext>
              </a:extLst>
            </p:cNvPr>
            <p:cNvSpPr txBox="1"/>
            <p:nvPr/>
          </p:nvSpPr>
          <p:spPr>
            <a:xfrm>
              <a:off x="9025003" y="413359"/>
              <a:ext cx="2723823"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楷体" panose="02010609060101010101" pitchFamily="49" charset="-122"/>
                </a:rPr>
                <a:t>判断不同的整体输出优劣</a:t>
              </a:r>
            </a:p>
          </p:txBody>
        </p:sp>
        <p:sp>
          <p:nvSpPr>
            <p:cNvPr id="7" name="矩形: 圆角 6">
              <a:extLst>
                <a:ext uri="{FF2B5EF4-FFF2-40B4-BE49-F238E27FC236}">
                  <a16:creationId xmlns:a16="http://schemas.microsoft.com/office/drawing/2014/main" id="{B02387EE-56C0-40ED-9A9B-97C943E1B30F}"/>
                </a:ext>
              </a:extLst>
            </p:cNvPr>
            <p:cNvSpPr/>
            <p:nvPr/>
          </p:nvSpPr>
          <p:spPr>
            <a:xfrm>
              <a:off x="390394" y="421709"/>
              <a:ext cx="5292247" cy="3131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prstDash val="dash"/>
                </a:ln>
              </a:endParaRPr>
            </a:p>
          </p:txBody>
        </p:sp>
        <p:cxnSp>
          <p:nvCxnSpPr>
            <p:cNvPr id="9" name="直接箭头连接符 8">
              <a:extLst>
                <a:ext uri="{FF2B5EF4-FFF2-40B4-BE49-F238E27FC236}">
                  <a16:creationId xmlns:a16="http://schemas.microsoft.com/office/drawing/2014/main" id="{3B7F4801-D705-4AAC-9C07-BE0637C8D24E}"/>
                </a:ext>
              </a:extLst>
            </p:cNvPr>
            <p:cNvCxnSpPr>
              <a:stCxn id="7" idx="3"/>
            </p:cNvCxnSpPr>
            <p:nvPr/>
          </p:nvCxnSpPr>
          <p:spPr>
            <a:xfrm>
              <a:off x="5682641" y="578285"/>
              <a:ext cx="3298521" cy="524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B2D0C98-1BD5-4419-9D6F-57E187C68B93}"/>
                </a:ext>
              </a:extLst>
            </p:cNvPr>
            <p:cNvSpPr txBox="1"/>
            <p:nvPr/>
          </p:nvSpPr>
          <p:spPr>
            <a:xfrm>
              <a:off x="9100159" y="983292"/>
              <a:ext cx="226215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楷体" panose="02010609060101010101" pitchFamily="49" charset="-122"/>
                </a:rPr>
                <a:t>判断阶段的输出优劣</a:t>
              </a:r>
            </a:p>
          </p:txBody>
        </p:sp>
        <p:cxnSp>
          <p:nvCxnSpPr>
            <p:cNvPr id="14" name="直接箭头连接符 13">
              <a:extLst>
                <a:ext uri="{FF2B5EF4-FFF2-40B4-BE49-F238E27FC236}">
                  <a16:creationId xmlns:a16="http://schemas.microsoft.com/office/drawing/2014/main" id="{F8369355-F1B2-4C6F-AA16-26962478FF33}"/>
                </a:ext>
              </a:extLst>
            </p:cNvPr>
            <p:cNvCxnSpPr>
              <a:stCxn id="12" idx="3"/>
              <a:endCxn id="11" idx="1"/>
            </p:cNvCxnSpPr>
            <p:nvPr/>
          </p:nvCxnSpPr>
          <p:spPr>
            <a:xfrm>
              <a:off x="8121515" y="1313144"/>
              <a:ext cx="239608" cy="134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AD730571-ADB2-4300-A300-148C650AA313}"/>
                </a:ext>
              </a:extLst>
            </p:cNvPr>
            <p:cNvSpPr/>
            <p:nvPr/>
          </p:nvSpPr>
          <p:spPr>
            <a:xfrm>
              <a:off x="131523" y="1709803"/>
              <a:ext cx="7989992" cy="407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22CF03C-4EFC-40A1-8B6C-1A7204DF4A87}"/>
                </a:ext>
              </a:extLst>
            </p:cNvPr>
            <p:cNvCxnSpPr>
              <a:stCxn id="16" idx="3"/>
              <a:endCxn id="15" idx="1"/>
            </p:cNvCxnSpPr>
            <p:nvPr/>
          </p:nvCxnSpPr>
          <p:spPr>
            <a:xfrm>
              <a:off x="8121515" y="1913351"/>
              <a:ext cx="119804" cy="2928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00189F50-D9F8-4AA7-B434-5D04DF41D83A}"/>
                </a:ext>
              </a:extLst>
            </p:cNvPr>
            <p:cNvSpPr/>
            <p:nvPr/>
          </p:nvSpPr>
          <p:spPr>
            <a:xfrm>
              <a:off x="131523" y="2523995"/>
              <a:ext cx="7989992" cy="407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64DA8525-2DC7-4862-BA4B-B0DFB096B418}"/>
                </a:ext>
              </a:extLst>
            </p:cNvPr>
            <p:cNvCxnSpPr>
              <a:cxnSpLocks/>
            </p:cNvCxnSpPr>
            <p:nvPr/>
          </p:nvCxnSpPr>
          <p:spPr>
            <a:xfrm flipH="1">
              <a:off x="1509386" y="2928218"/>
              <a:ext cx="2611677" cy="243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D0191D2-6D01-4ED5-95D1-B5FA68084867}"/>
                </a:ext>
              </a:extLst>
            </p:cNvPr>
            <p:cNvSpPr txBox="1"/>
            <p:nvPr/>
          </p:nvSpPr>
          <p:spPr>
            <a:xfrm>
              <a:off x="609139" y="5382015"/>
              <a:ext cx="2316660"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ea typeface="楷体" panose="02010609060101010101" pitchFamily="49" charset="-122"/>
                </a:rPr>
                <a:t>reasoning</a:t>
              </a:r>
              <a:r>
                <a:rPr lang="zh-CN" altLang="en-US" dirty="0">
                  <a:solidFill>
                    <a:srgbClr val="FF0000"/>
                  </a:solidFill>
                  <a:latin typeface="Times New Roman" panose="02020603050405020304" pitchFamily="18" charset="0"/>
                  <a:ea typeface="楷体" panose="02010609060101010101" pitchFamily="49" charset="-122"/>
                </a:rPr>
                <a:t>阶段的判断</a:t>
              </a:r>
            </a:p>
          </p:txBody>
        </p:sp>
        <p:sp>
          <p:nvSpPr>
            <p:cNvPr id="25" name="文本框 24">
              <a:extLst>
                <a:ext uri="{FF2B5EF4-FFF2-40B4-BE49-F238E27FC236}">
                  <a16:creationId xmlns:a16="http://schemas.microsoft.com/office/drawing/2014/main" id="{18467FB8-B1B7-4471-9AD1-445DA0974456}"/>
                </a:ext>
              </a:extLst>
            </p:cNvPr>
            <p:cNvSpPr txBox="1"/>
            <p:nvPr/>
          </p:nvSpPr>
          <p:spPr>
            <a:xfrm>
              <a:off x="4233797" y="6175332"/>
              <a:ext cx="2390398"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ea typeface="楷体" panose="02010609060101010101" pitchFamily="49" charset="-122"/>
                </a:rPr>
                <a:t>conclusion</a:t>
              </a:r>
              <a:r>
                <a:rPr lang="zh-CN" altLang="en-US" dirty="0">
                  <a:solidFill>
                    <a:srgbClr val="FF0000"/>
                  </a:solidFill>
                  <a:latin typeface="Times New Roman" panose="02020603050405020304" pitchFamily="18" charset="0"/>
                  <a:ea typeface="楷体" panose="02010609060101010101" pitchFamily="49" charset="-122"/>
                </a:rPr>
                <a:t>阶段的判断</a:t>
              </a:r>
            </a:p>
          </p:txBody>
        </p:sp>
        <p:cxnSp>
          <p:nvCxnSpPr>
            <p:cNvPr id="27" name="直接箭头连接符 26">
              <a:extLst>
                <a:ext uri="{FF2B5EF4-FFF2-40B4-BE49-F238E27FC236}">
                  <a16:creationId xmlns:a16="http://schemas.microsoft.com/office/drawing/2014/main" id="{0073C411-A5BE-41DB-A8AB-57EE8D06402D}"/>
                </a:ext>
              </a:extLst>
            </p:cNvPr>
            <p:cNvCxnSpPr>
              <a:stCxn id="24" idx="2"/>
              <a:endCxn id="25" idx="0"/>
            </p:cNvCxnSpPr>
            <p:nvPr/>
          </p:nvCxnSpPr>
          <p:spPr>
            <a:xfrm>
              <a:off x="4082678" y="3920647"/>
              <a:ext cx="1346318" cy="225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5036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2</a:t>
            </a:fld>
            <a:endParaRPr lang="en-US" dirty="0"/>
          </a:p>
        </p:txBody>
      </p:sp>
      <p:graphicFrame>
        <p:nvGraphicFramePr>
          <p:cNvPr id="7" name="表格 6">
            <a:extLst>
              <a:ext uri="{FF2B5EF4-FFF2-40B4-BE49-F238E27FC236}">
                <a16:creationId xmlns:a16="http://schemas.microsoft.com/office/drawing/2014/main" id="{8300DC5C-4E91-41C0-8DE0-ED752AE8E036}"/>
              </a:ext>
            </a:extLst>
          </p:cNvPr>
          <p:cNvGraphicFramePr>
            <a:graphicFrameLocks noGrp="1"/>
          </p:cNvGraphicFramePr>
          <p:nvPr>
            <p:extLst>
              <p:ext uri="{D42A27DB-BD31-4B8C-83A1-F6EECF244321}">
                <p14:modId xmlns:p14="http://schemas.microsoft.com/office/powerpoint/2010/main" val="929908454"/>
              </p:ext>
            </p:extLst>
          </p:nvPr>
        </p:nvGraphicFramePr>
        <p:xfrm>
          <a:off x="2031999" y="719666"/>
          <a:ext cx="8848650" cy="3525475"/>
        </p:xfrm>
        <a:graphic>
          <a:graphicData uri="http://schemas.openxmlformats.org/drawingml/2006/table">
            <a:tbl>
              <a:tblPr firstRow="1" bandRow="1">
                <a:tableStyleId>{5C22544A-7EE6-4342-B048-85BDC9FD1C3A}</a:tableStyleId>
              </a:tblPr>
              <a:tblGrid>
                <a:gridCol w="1597248">
                  <a:extLst>
                    <a:ext uri="{9D8B030D-6E8A-4147-A177-3AD203B41FA5}">
                      <a16:colId xmlns:a16="http://schemas.microsoft.com/office/drawing/2014/main" val="2937543223"/>
                    </a:ext>
                  </a:extLst>
                </a:gridCol>
                <a:gridCol w="1942212">
                  <a:extLst>
                    <a:ext uri="{9D8B030D-6E8A-4147-A177-3AD203B41FA5}">
                      <a16:colId xmlns:a16="http://schemas.microsoft.com/office/drawing/2014/main" val="2182987041"/>
                    </a:ext>
                  </a:extLst>
                </a:gridCol>
                <a:gridCol w="1318439">
                  <a:extLst>
                    <a:ext uri="{9D8B030D-6E8A-4147-A177-3AD203B41FA5}">
                      <a16:colId xmlns:a16="http://schemas.microsoft.com/office/drawing/2014/main" val="1628722208"/>
                    </a:ext>
                  </a:extLst>
                </a:gridCol>
                <a:gridCol w="2221021">
                  <a:extLst>
                    <a:ext uri="{9D8B030D-6E8A-4147-A177-3AD203B41FA5}">
                      <a16:colId xmlns:a16="http://schemas.microsoft.com/office/drawing/2014/main" val="2879469051"/>
                    </a:ext>
                  </a:extLst>
                </a:gridCol>
                <a:gridCol w="1769730">
                  <a:extLst>
                    <a:ext uri="{9D8B030D-6E8A-4147-A177-3AD203B41FA5}">
                      <a16:colId xmlns:a16="http://schemas.microsoft.com/office/drawing/2014/main" val="1689384974"/>
                    </a:ext>
                  </a:extLst>
                </a:gridCol>
              </a:tblGrid>
              <a:tr h="577079">
                <a:tc>
                  <a:txBody>
                    <a:bodyPr/>
                    <a:lstStyle/>
                    <a:p>
                      <a:pPr algn="ctr"/>
                      <a:r>
                        <a:rPr lang="zh-CN" altLang="en-US" baseline="0" dirty="0">
                          <a:latin typeface="Times New Roman" panose="02020603050405020304" pitchFamily="18" charset="0"/>
                          <a:ea typeface="楷体" panose="02010609060101010101" pitchFamily="49" charset="-122"/>
                        </a:rPr>
                        <a:t>日期</a:t>
                      </a:r>
                    </a:p>
                  </a:txBody>
                  <a:tcPr/>
                </a:tc>
                <a:tc>
                  <a:txBody>
                    <a:bodyPr/>
                    <a:lstStyle/>
                    <a:p>
                      <a:pPr algn="ctr"/>
                      <a:r>
                        <a:rPr lang="zh-CN" altLang="en-US" baseline="0" dirty="0">
                          <a:latin typeface="Times New Roman" panose="02020603050405020304" pitchFamily="18" charset="0"/>
                          <a:ea typeface="楷体" panose="02010609060101010101" pitchFamily="49" charset="-122"/>
                        </a:rPr>
                        <a:t>待办事项</a:t>
                      </a:r>
                    </a:p>
                  </a:txBody>
                  <a:tcPr/>
                </a:tc>
                <a:tc>
                  <a:txBody>
                    <a:bodyPr/>
                    <a:lstStyle/>
                    <a:p>
                      <a:pPr algn="ctr"/>
                      <a:r>
                        <a:rPr lang="zh-CN" altLang="en-US" baseline="0" dirty="0">
                          <a:latin typeface="Times New Roman" panose="02020603050405020304" pitchFamily="18" charset="0"/>
                          <a:ea typeface="楷体" panose="02010609060101010101" pitchFamily="49" charset="-122"/>
                        </a:rPr>
                        <a:t>重要性</a:t>
                      </a:r>
                    </a:p>
                  </a:txBody>
                  <a:tcPr/>
                </a:tc>
                <a:tc>
                  <a:txBody>
                    <a:bodyPr/>
                    <a:lstStyle/>
                    <a:p>
                      <a:pPr algn="ctr"/>
                      <a:r>
                        <a:rPr lang="zh-CN" altLang="en-US" baseline="0" dirty="0">
                          <a:latin typeface="Times New Roman" panose="02020603050405020304" pitchFamily="18" charset="0"/>
                          <a:ea typeface="楷体" panose="02010609060101010101" pitchFamily="49" charset="-122"/>
                        </a:rPr>
                        <a:t>完成情况</a:t>
                      </a:r>
                    </a:p>
                  </a:txBody>
                  <a:tcPr/>
                </a:tc>
                <a:tc>
                  <a:txBody>
                    <a:bodyPr/>
                    <a:lstStyle/>
                    <a:p>
                      <a:pPr algn="ctr"/>
                      <a:r>
                        <a:rPr lang="zh-CN" altLang="en-US" baseline="0" dirty="0">
                          <a:latin typeface="Times New Roman" panose="02020603050405020304" pitchFamily="18" charset="0"/>
                          <a:ea typeface="楷体" panose="02010609060101010101" pitchFamily="49" charset="-122"/>
                        </a:rPr>
                        <a:t>链接</a:t>
                      </a:r>
                    </a:p>
                  </a:txBody>
                  <a:tcPr/>
                </a:tc>
                <a:extLst>
                  <a:ext uri="{0D108BD9-81ED-4DB2-BD59-A6C34878D82A}">
                    <a16:rowId xmlns:a16="http://schemas.microsoft.com/office/drawing/2014/main" val="1008584057"/>
                  </a:ext>
                </a:extLst>
              </a:tr>
              <a:tr h="577079">
                <a:tc>
                  <a:txBody>
                    <a:bodyPr/>
                    <a:lstStyle/>
                    <a:p>
                      <a:pPr algn="ctr"/>
                      <a:r>
                        <a:rPr lang="en-US" altLang="zh-CN" baseline="0" dirty="0">
                          <a:latin typeface="Times New Roman" panose="02020603050405020304" pitchFamily="18" charset="0"/>
                          <a:ea typeface="楷体" panose="02010609060101010101" pitchFamily="49" charset="-122"/>
                        </a:rPr>
                        <a:t>2024/12/13</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r>
                        <a:rPr lang="en-US" altLang="zh-CN" baseline="0" dirty="0" err="1">
                          <a:latin typeface="Times New Roman" panose="02020603050405020304" pitchFamily="18" charset="0"/>
                          <a:ea typeface="楷体" panose="02010609060101010101" pitchFamily="49" charset="-122"/>
                        </a:rPr>
                        <a:t>ReST</a:t>
                      </a:r>
                      <a:r>
                        <a:rPr lang="en-US" altLang="zh-CN" baseline="0" dirty="0">
                          <a:latin typeface="Times New Roman" panose="02020603050405020304" pitchFamily="18" charset="0"/>
                          <a:ea typeface="楷体" panose="02010609060101010101" pitchFamily="49" charset="-122"/>
                        </a:rPr>
                        <a:t>-MCTS</a:t>
                      </a:r>
                      <a:r>
                        <a:rPr lang="zh-CN" altLang="en-US" baseline="0" dirty="0">
                          <a:latin typeface="Times New Roman" panose="02020603050405020304" pitchFamily="18" charset="0"/>
                          <a:ea typeface="楷体" panose="02010609060101010101" pitchFamily="49" charset="-122"/>
                        </a:rPr>
                        <a:t>原理</a:t>
                      </a:r>
                    </a:p>
                  </a:txBody>
                  <a:tcPr/>
                </a:tc>
                <a:tc>
                  <a:txBody>
                    <a:bodyPr/>
                    <a:lstStyle/>
                    <a:p>
                      <a:pPr algn="ctr"/>
                      <a:r>
                        <a:rPr lang="en-US" altLang="zh-CN" baseline="0" dirty="0">
                          <a:latin typeface="Times New Roman" panose="02020603050405020304" pitchFamily="18" charset="0"/>
                          <a:ea typeface="楷体" panose="02010609060101010101" pitchFamily="49" charset="-122"/>
                        </a:rPr>
                        <a:t>P0</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r>
                        <a:rPr lang="en-US" altLang="zh-CN" baseline="0" dirty="0">
                          <a:latin typeface="Times New Roman" panose="02020603050405020304" pitchFamily="18" charset="0"/>
                          <a:ea typeface="楷体" panose="02010609060101010101" pitchFamily="49" charset="-122"/>
                        </a:rPr>
                        <a:t>100%</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endParaRPr lang="zh-CN" altLang="en-US" baseline="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2441195353"/>
                  </a:ext>
                </a:extLst>
              </a:tr>
              <a:tr h="577079">
                <a:tc>
                  <a:txBody>
                    <a:bodyPr/>
                    <a:lstStyle/>
                    <a:p>
                      <a:pPr algn="ctr"/>
                      <a:r>
                        <a:rPr lang="en-US" altLang="zh-CN" baseline="0" dirty="0">
                          <a:latin typeface="Times New Roman" panose="02020603050405020304" pitchFamily="18" charset="0"/>
                          <a:ea typeface="楷体" panose="02010609060101010101" pitchFamily="49" charset="-122"/>
                        </a:rPr>
                        <a:t>2024/12/13</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r>
                        <a:rPr lang="en-US" altLang="zh-CN" baseline="0" dirty="0" err="1">
                          <a:latin typeface="Times New Roman" panose="02020603050405020304" pitchFamily="18" charset="0"/>
                          <a:ea typeface="楷体" panose="02010609060101010101" pitchFamily="49" charset="-122"/>
                        </a:rPr>
                        <a:t>LLaVA-CoT</a:t>
                      </a:r>
                      <a:r>
                        <a:rPr lang="zh-CN" altLang="en-US" baseline="0" dirty="0">
                          <a:latin typeface="Times New Roman" panose="02020603050405020304" pitchFamily="18" charset="0"/>
                          <a:ea typeface="楷体" panose="02010609060101010101" pitchFamily="49" charset="-122"/>
                        </a:rPr>
                        <a:t>原理</a:t>
                      </a:r>
                    </a:p>
                  </a:txBody>
                  <a:tcPr/>
                </a:tc>
                <a:tc>
                  <a:txBody>
                    <a:bodyPr/>
                    <a:lstStyle/>
                    <a:p>
                      <a:pPr algn="ctr"/>
                      <a:r>
                        <a:rPr lang="en-US" altLang="zh-CN" baseline="0" dirty="0">
                          <a:latin typeface="Times New Roman" panose="02020603050405020304" pitchFamily="18" charset="0"/>
                          <a:ea typeface="楷体" panose="02010609060101010101" pitchFamily="49" charset="-122"/>
                        </a:rPr>
                        <a:t>P0</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r>
                        <a:rPr lang="en-US" altLang="zh-CN" baseline="0" dirty="0">
                          <a:latin typeface="Times New Roman" panose="02020603050405020304" pitchFamily="18" charset="0"/>
                          <a:ea typeface="楷体" panose="02010609060101010101" pitchFamily="49" charset="-122"/>
                        </a:rPr>
                        <a:t>100%</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endParaRPr lang="zh-CN" altLang="en-US" baseline="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20209857"/>
                  </a:ext>
                </a:extLst>
              </a:tr>
              <a:tr h="577079">
                <a:tc>
                  <a:txBody>
                    <a:bodyPr/>
                    <a:lstStyle/>
                    <a:p>
                      <a:pPr algn="ctr"/>
                      <a:r>
                        <a:rPr lang="en-US" altLang="zh-CN" baseline="0" dirty="0">
                          <a:latin typeface="Times New Roman" panose="02020603050405020304" pitchFamily="18" charset="0"/>
                          <a:ea typeface="楷体" panose="02010609060101010101" pitchFamily="49" charset="-122"/>
                        </a:rPr>
                        <a:t>2024/12/13</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r>
                        <a:rPr lang="en-US" altLang="zh-CN" baseline="0" dirty="0">
                          <a:latin typeface="Times New Roman" panose="02020603050405020304" pitchFamily="18" charset="0"/>
                          <a:ea typeface="楷体" panose="02010609060101010101" pitchFamily="49" charset="-122"/>
                        </a:rPr>
                        <a:t>GPT</a:t>
                      </a:r>
                      <a:r>
                        <a:rPr lang="zh-CN" altLang="en-US" baseline="0" dirty="0">
                          <a:latin typeface="Times New Roman" panose="02020603050405020304" pitchFamily="18" charset="0"/>
                          <a:ea typeface="楷体" panose="02010609060101010101" pitchFamily="49" charset="-122"/>
                        </a:rPr>
                        <a:t>新闻收集</a:t>
                      </a:r>
                    </a:p>
                  </a:txBody>
                  <a:tcPr/>
                </a:tc>
                <a:tc>
                  <a:txBody>
                    <a:bodyPr/>
                    <a:lstStyle/>
                    <a:p>
                      <a:pPr algn="ctr"/>
                      <a:r>
                        <a:rPr lang="en-US" altLang="zh-CN" baseline="0" dirty="0">
                          <a:latin typeface="Times New Roman" panose="02020603050405020304" pitchFamily="18" charset="0"/>
                          <a:ea typeface="楷体" panose="02010609060101010101" pitchFamily="49" charset="-122"/>
                        </a:rPr>
                        <a:t>P0</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r>
                        <a:rPr lang="en-US" altLang="zh-CN" baseline="0" dirty="0">
                          <a:latin typeface="Times New Roman" panose="02020603050405020304" pitchFamily="18" charset="0"/>
                          <a:ea typeface="楷体" panose="02010609060101010101" pitchFamily="49" charset="-122"/>
                        </a:rPr>
                        <a:t>70%(</a:t>
                      </a:r>
                      <a:r>
                        <a:rPr lang="zh-CN" altLang="en-US" baseline="0" dirty="0">
                          <a:latin typeface="Times New Roman" panose="02020603050405020304" pitchFamily="18" charset="0"/>
                          <a:ea typeface="楷体" panose="02010609060101010101" pitchFamily="49" charset="-122"/>
                        </a:rPr>
                        <a:t>发布会未结束</a:t>
                      </a:r>
                      <a:r>
                        <a:rPr lang="en-US" altLang="zh-CN" baseline="0" dirty="0">
                          <a:latin typeface="Times New Roman" panose="02020603050405020304" pitchFamily="18" charset="0"/>
                          <a:ea typeface="楷体" panose="02010609060101010101" pitchFamily="49" charset="-122"/>
                        </a:rPr>
                        <a:t>)</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endParaRPr lang="zh-CN" altLang="en-US" baseline="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327483738"/>
                  </a:ext>
                </a:extLst>
              </a:tr>
              <a:tr h="577079">
                <a:tc>
                  <a:txBody>
                    <a:bodyPr/>
                    <a:lstStyle/>
                    <a:p>
                      <a:pPr algn="ctr"/>
                      <a:r>
                        <a:rPr lang="en-US" altLang="zh-CN" baseline="0" dirty="0">
                          <a:latin typeface="Times New Roman" panose="02020603050405020304" pitchFamily="18" charset="0"/>
                          <a:ea typeface="楷体" panose="02010609060101010101" pitchFamily="49" charset="-122"/>
                        </a:rPr>
                        <a:t>2024/12/13</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r>
                        <a:rPr lang="en-US" altLang="zh-CN" baseline="0" dirty="0">
                          <a:latin typeface="Times New Roman" panose="02020603050405020304" pitchFamily="18" charset="0"/>
                          <a:ea typeface="楷体" panose="02010609060101010101" pitchFamily="49" charset="-122"/>
                        </a:rPr>
                        <a:t>RAG</a:t>
                      </a:r>
                      <a:r>
                        <a:rPr lang="zh-CN" altLang="en-US" baseline="0" dirty="0">
                          <a:latin typeface="Times New Roman" panose="02020603050405020304" pitchFamily="18" charset="0"/>
                          <a:ea typeface="楷体" panose="02010609060101010101" pitchFamily="49" charset="-122"/>
                        </a:rPr>
                        <a:t>检索时序</a:t>
                      </a:r>
                    </a:p>
                  </a:txBody>
                  <a:tcPr/>
                </a:tc>
                <a:tc>
                  <a:txBody>
                    <a:bodyPr/>
                    <a:lstStyle/>
                    <a:p>
                      <a:pPr algn="ctr"/>
                      <a:r>
                        <a:rPr lang="en-US" altLang="zh-CN" baseline="0" dirty="0">
                          <a:latin typeface="Times New Roman" panose="02020603050405020304" pitchFamily="18" charset="0"/>
                          <a:ea typeface="楷体" panose="02010609060101010101" pitchFamily="49" charset="-122"/>
                        </a:rPr>
                        <a:t>P1</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r>
                        <a:rPr lang="en-US" altLang="zh-CN" baseline="0" dirty="0">
                          <a:latin typeface="Times New Roman" panose="02020603050405020304" pitchFamily="18" charset="0"/>
                          <a:ea typeface="楷体" panose="02010609060101010101" pitchFamily="49" charset="-122"/>
                        </a:rPr>
                        <a:t>0%</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endParaRPr lang="zh-CN" altLang="en-US" baseline="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1572804483"/>
                  </a:ext>
                </a:extLst>
              </a:tr>
              <a:tr h="577079">
                <a:tc>
                  <a:txBody>
                    <a:bodyPr/>
                    <a:lstStyle/>
                    <a:p>
                      <a:pPr algn="ctr"/>
                      <a:r>
                        <a:rPr lang="en-US" altLang="zh-CN" baseline="0" dirty="0">
                          <a:latin typeface="Times New Roman" panose="02020603050405020304" pitchFamily="18" charset="0"/>
                          <a:ea typeface="楷体" panose="02010609060101010101" pitchFamily="49" charset="-122"/>
                        </a:rPr>
                        <a:t>2024/12/13</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r>
                        <a:rPr lang="zh-CN" altLang="en-US" baseline="0" dirty="0">
                          <a:latin typeface="Times New Roman" panose="02020603050405020304" pitchFamily="18" charset="0"/>
                          <a:ea typeface="楷体" panose="02010609060101010101" pitchFamily="49" charset="-122"/>
                        </a:rPr>
                        <a:t>专业领域</a:t>
                      </a:r>
                      <a:r>
                        <a:rPr lang="en-US" altLang="zh-CN" baseline="0" dirty="0">
                          <a:latin typeface="Times New Roman" panose="02020603050405020304" pitchFamily="18" charset="0"/>
                          <a:ea typeface="楷体" panose="02010609060101010101" pitchFamily="49" charset="-122"/>
                        </a:rPr>
                        <a:t>tokenizer</a:t>
                      </a:r>
                      <a:r>
                        <a:rPr lang="zh-CN" altLang="en-US" baseline="0" dirty="0">
                          <a:latin typeface="Times New Roman" panose="02020603050405020304" pitchFamily="18" charset="0"/>
                          <a:ea typeface="楷体" panose="02010609060101010101" pitchFamily="49" charset="-122"/>
                        </a:rPr>
                        <a:t>设计</a:t>
                      </a:r>
                    </a:p>
                  </a:txBody>
                  <a:tcPr/>
                </a:tc>
                <a:tc>
                  <a:txBody>
                    <a:bodyPr/>
                    <a:lstStyle/>
                    <a:p>
                      <a:pPr algn="ctr"/>
                      <a:r>
                        <a:rPr lang="en-US" altLang="zh-CN" baseline="0" dirty="0">
                          <a:latin typeface="Times New Roman" panose="02020603050405020304" pitchFamily="18" charset="0"/>
                          <a:ea typeface="楷体" panose="02010609060101010101" pitchFamily="49" charset="-122"/>
                        </a:rPr>
                        <a:t>P1</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r>
                        <a:rPr lang="en-US" altLang="zh-CN" baseline="0" dirty="0">
                          <a:latin typeface="Times New Roman" panose="02020603050405020304" pitchFamily="18" charset="0"/>
                          <a:ea typeface="楷体" panose="02010609060101010101" pitchFamily="49" charset="-122"/>
                        </a:rPr>
                        <a:t>20%</a:t>
                      </a:r>
                      <a:endParaRPr lang="zh-CN" altLang="en-US" baseline="0" dirty="0">
                        <a:latin typeface="Times New Roman" panose="02020603050405020304" pitchFamily="18" charset="0"/>
                        <a:ea typeface="楷体" panose="02010609060101010101" pitchFamily="49" charset="-122"/>
                      </a:endParaRPr>
                    </a:p>
                  </a:txBody>
                  <a:tcPr/>
                </a:tc>
                <a:tc>
                  <a:txBody>
                    <a:bodyPr/>
                    <a:lstStyle/>
                    <a:p>
                      <a:pPr algn="ctr"/>
                      <a:endParaRPr lang="zh-CN" altLang="en-US" baseline="0" dirty="0">
                        <a:latin typeface="Times New Roman" panose="02020603050405020304" pitchFamily="18" charset="0"/>
                        <a:ea typeface="楷体" panose="02010609060101010101" pitchFamily="49" charset="-122"/>
                      </a:endParaRPr>
                    </a:p>
                  </a:txBody>
                  <a:tcPr/>
                </a:tc>
                <a:extLst>
                  <a:ext uri="{0D108BD9-81ED-4DB2-BD59-A6C34878D82A}">
                    <a16:rowId xmlns:a16="http://schemas.microsoft.com/office/drawing/2014/main" val="2812556257"/>
                  </a:ext>
                </a:extLst>
              </a:tr>
            </a:tbl>
          </a:graphicData>
        </a:graphic>
      </p:graphicFrame>
    </p:spTree>
    <p:extLst>
      <p:ext uri="{BB962C8B-B14F-4D97-AF65-F5344CB8AC3E}">
        <p14:creationId xmlns:p14="http://schemas.microsoft.com/office/powerpoint/2010/main" val="2817794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002781F-34A8-4CDA-B2A2-A7ADDD48619E}"/>
              </a:ext>
            </a:extLst>
          </p:cNvPr>
          <p:cNvPicPr>
            <a:picLocks noChangeAspect="1"/>
          </p:cNvPicPr>
          <p:nvPr/>
        </p:nvPicPr>
        <p:blipFill>
          <a:blip r:embed="rId2"/>
          <a:stretch>
            <a:fillRect/>
          </a:stretch>
        </p:blipFill>
        <p:spPr>
          <a:xfrm>
            <a:off x="1" y="0"/>
            <a:ext cx="7008312" cy="5248405"/>
          </a:xfrm>
          <a:prstGeom prst="rect">
            <a:avLst/>
          </a:prstGeom>
        </p:spPr>
      </p:pic>
      <p:pic>
        <p:nvPicPr>
          <p:cNvPr id="3" name="图片 2">
            <a:extLst>
              <a:ext uri="{FF2B5EF4-FFF2-40B4-BE49-F238E27FC236}">
                <a16:creationId xmlns:a16="http://schemas.microsoft.com/office/drawing/2014/main" id="{473A98A0-558C-4618-9D53-778070A80DBC}"/>
              </a:ext>
            </a:extLst>
          </p:cNvPr>
          <p:cNvPicPr>
            <a:picLocks noChangeAspect="1"/>
          </p:cNvPicPr>
          <p:nvPr/>
        </p:nvPicPr>
        <p:blipFill>
          <a:blip r:embed="rId3"/>
          <a:stretch>
            <a:fillRect/>
          </a:stretch>
        </p:blipFill>
        <p:spPr>
          <a:xfrm>
            <a:off x="6500942" y="0"/>
            <a:ext cx="5757863" cy="2976563"/>
          </a:xfrm>
          <a:prstGeom prst="rect">
            <a:avLst/>
          </a:prstGeom>
        </p:spPr>
      </p:pic>
      <p:sp>
        <p:nvSpPr>
          <p:cNvPr id="4" name="矩形 3">
            <a:extLst>
              <a:ext uri="{FF2B5EF4-FFF2-40B4-BE49-F238E27FC236}">
                <a16:creationId xmlns:a16="http://schemas.microsoft.com/office/drawing/2014/main" id="{077BD3E0-65CF-443E-84DF-2712E571B4D5}"/>
              </a:ext>
            </a:extLst>
          </p:cNvPr>
          <p:cNvSpPr/>
          <p:nvPr/>
        </p:nvSpPr>
        <p:spPr>
          <a:xfrm>
            <a:off x="159878" y="5183996"/>
            <a:ext cx="11535936" cy="1200329"/>
          </a:xfrm>
          <a:prstGeom prst="rect">
            <a:avLst/>
          </a:prstGeom>
        </p:spPr>
        <p:txBody>
          <a:bodyPr wrap="square">
            <a:spAutoFit/>
          </a:bodyPr>
          <a:lstStyle/>
          <a:p>
            <a:r>
              <a:rPr lang="zh-CN" altLang="en-US" dirty="0">
                <a:solidFill>
                  <a:srgbClr val="3C4043"/>
                </a:solidFill>
                <a:latin typeface="Times New Roman" panose="02020603050405020304" pitchFamily="18" charset="0"/>
                <a:ea typeface="楷体" panose="02010609060101010101" pitchFamily="49" charset="-122"/>
              </a:rPr>
              <a:t>现在你扮演裁判的角色，帮我根据给出的信息判断给定文本中的推理过程是否正确和准确 你应该假设给出的关于图像的信息是正确的 你应该只考虑推理过程本身，而不是背景信息的正确性 如果推理过程涉及任何计算，你应该验证计算的准确性 如果你在推理过程中没有发现任何错误，你应该输出“正确”，如果你发现任何错误，你应该输出“不正确”</a:t>
            </a:r>
            <a:r>
              <a:rPr lang="en-US" altLang="zh-CN" dirty="0">
                <a:solidFill>
                  <a:srgbClr val="3C4043"/>
                </a:solidFill>
                <a:latin typeface="Times New Roman" panose="02020603050405020304" pitchFamily="18" charset="0"/>
                <a:ea typeface="楷体" panose="02010609060101010101" pitchFamily="49" charset="-122"/>
              </a:rPr>
              <a:t>---------</a:t>
            </a:r>
            <a:r>
              <a:rPr lang="zh-CN" altLang="en-US" dirty="0">
                <a:solidFill>
                  <a:srgbClr val="FF0000"/>
                </a:solidFill>
                <a:latin typeface="Times New Roman" panose="02020603050405020304" pitchFamily="18" charset="0"/>
                <a:ea typeface="楷体" panose="02010609060101010101" pitchFamily="49" charset="-122"/>
              </a:rPr>
              <a:t>强化推理，保证计算正确性</a:t>
            </a:r>
          </a:p>
        </p:txBody>
      </p:sp>
      <p:sp>
        <p:nvSpPr>
          <p:cNvPr id="5" name="文本框 4">
            <a:extLst>
              <a:ext uri="{FF2B5EF4-FFF2-40B4-BE49-F238E27FC236}">
                <a16:creationId xmlns:a16="http://schemas.microsoft.com/office/drawing/2014/main" id="{D3171666-38A7-4C0C-82CC-DC1F9BD02949}"/>
              </a:ext>
            </a:extLst>
          </p:cNvPr>
          <p:cNvSpPr txBox="1"/>
          <p:nvPr/>
        </p:nvSpPr>
        <p:spPr>
          <a:xfrm>
            <a:off x="8260915" y="3607496"/>
            <a:ext cx="3188693"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利用模型对</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answer</a:t>
            </a:r>
            <a:r>
              <a:rPr lang="zh-CN" altLang="en-US" dirty="0">
                <a:latin typeface="楷体" panose="02010609060101010101" pitchFamily="49" charset="-122"/>
                <a:ea typeface="楷体" panose="02010609060101010101" pitchFamily="49" charset="-122"/>
              </a:rPr>
              <a:t>进行二选一</a:t>
            </a:r>
          </a:p>
        </p:txBody>
      </p:sp>
      <p:sp>
        <p:nvSpPr>
          <p:cNvPr id="6" name="矩形: 圆角 5">
            <a:extLst>
              <a:ext uri="{FF2B5EF4-FFF2-40B4-BE49-F238E27FC236}">
                <a16:creationId xmlns:a16="http://schemas.microsoft.com/office/drawing/2014/main" id="{00967046-571C-448D-BB5B-DAAFFAD15DBF}"/>
              </a:ext>
            </a:extLst>
          </p:cNvPr>
          <p:cNvSpPr/>
          <p:nvPr/>
        </p:nvSpPr>
        <p:spPr>
          <a:xfrm>
            <a:off x="43841" y="0"/>
            <a:ext cx="6519797" cy="9770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118AC514-412B-4F56-BED0-A0444165576C}"/>
              </a:ext>
            </a:extLst>
          </p:cNvPr>
          <p:cNvCxnSpPr>
            <a:stCxn id="6" idx="2"/>
          </p:cNvCxnSpPr>
          <p:nvPr/>
        </p:nvCxnSpPr>
        <p:spPr>
          <a:xfrm>
            <a:off x="3303740" y="977030"/>
            <a:ext cx="1048520" cy="4271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98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848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3</a:t>
            </a:fld>
            <a:endParaRPr lang="en-US" dirty="0"/>
          </a:p>
        </p:txBody>
      </p:sp>
      <p:sp>
        <p:nvSpPr>
          <p:cNvPr id="2" name="矩形 1">
            <a:extLst>
              <a:ext uri="{FF2B5EF4-FFF2-40B4-BE49-F238E27FC236}">
                <a16:creationId xmlns:a16="http://schemas.microsoft.com/office/drawing/2014/main" id="{81ED6274-1ED8-4B7A-9946-A6CF4F6A1E67}"/>
              </a:ext>
            </a:extLst>
          </p:cNvPr>
          <p:cNvSpPr/>
          <p:nvPr/>
        </p:nvSpPr>
        <p:spPr>
          <a:xfrm>
            <a:off x="155945" y="0"/>
            <a:ext cx="11936818" cy="5909310"/>
          </a:xfrm>
          <a:prstGeom prst="rect">
            <a:avLst/>
          </a:prstGeom>
        </p:spPr>
        <p:txBody>
          <a:bodyPr wrap="square">
            <a:spAutoFit/>
          </a:bodyPr>
          <a:lstStyle/>
          <a:p>
            <a:r>
              <a:rPr lang="en-US" altLang="zh-CN" dirty="0">
                <a:solidFill>
                  <a:schemeClr val="accent1"/>
                </a:solidFill>
                <a:latin typeface="Times New Roman" panose="02020603050405020304" pitchFamily="18" charset="0"/>
                <a:ea typeface="楷体" panose="02010609060101010101" pitchFamily="49" charset="-122"/>
              </a:rPr>
              <a:t>12</a:t>
            </a:r>
            <a:r>
              <a:rPr lang="zh-CN" altLang="en-US" dirty="0">
                <a:solidFill>
                  <a:schemeClr val="accent1"/>
                </a:solidFill>
                <a:latin typeface="Times New Roman" panose="02020603050405020304" pitchFamily="18" charset="0"/>
                <a:ea typeface="楷体" panose="02010609060101010101" pitchFamily="49" charset="-122"/>
              </a:rPr>
              <a:t>月</a:t>
            </a:r>
            <a:r>
              <a:rPr lang="en-US" altLang="zh-CN" dirty="0">
                <a:solidFill>
                  <a:schemeClr val="accent1"/>
                </a:solidFill>
                <a:latin typeface="Times New Roman" panose="02020603050405020304" pitchFamily="18" charset="0"/>
                <a:ea typeface="楷体" panose="02010609060101010101" pitchFamily="49" charset="-122"/>
              </a:rPr>
              <a:t>6</a:t>
            </a:r>
            <a:r>
              <a:rPr lang="zh-CN" altLang="en-US" dirty="0">
                <a:solidFill>
                  <a:schemeClr val="accent1"/>
                </a:solidFill>
                <a:latin typeface="Times New Roman" panose="02020603050405020304" pitchFamily="18" charset="0"/>
                <a:ea typeface="楷体" panose="02010609060101010101" pitchFamily="49" charset="-122"/>
              </a:rPr>
              <a:t>日第一场发布会 </a:t>
            </a:r>
            <a:r>
              <a:rPr lang="en-US" altLang="zh-CN" dirty="0">
                <a:solidFill>
                  <a:schemeClr val="bg1"/>
                </a:solidFill>
                <a:latin typeface="Times New Roman" panose="02020603050405020304" pitchFamily="18" charset="0"/>
                <a:ea typeface="楷体" panose="02010609060101010101" pitchFamily="49" charset="-122"/>
              </a:rPr>
              <a:t>- </a:t>
            </a:r>
            <a:r>
              <a:rPr lang="zh-CN" altLang="en-US" dirty="0">
                <a:solidFill>
                  <a:schemeClr val="bg1"/>
                </a:solidFill>
                <a:latin typeface="Times New Roman" panose="02020603050405020304" pitchFamily="18" charset="0"/>
                <a:ea typeface="楷体" panose="02010609060101010101" pitchFamily="49" charset="-122"/>
              </a:rPr>
              <a:t>推出</a:t>
            </a:r>
            <a:r>
              <a:rPr lang="en-US" altLang="zh-CN" dirty="0" err="1">
                <a:solidFill>
                  <a:schemeClr val="bg1"/>
                </a:solidFill>
                <a:latin typeface="Times New Roman" panose="02020603050405020304" pitchFamily="18" charset="0"/>
                <a:ea typeface="楷体" panose="02010609060101010101" pitchFamily="49" charset="-122"/>
              </a:rPr>
              <a:t>ChatGPT</a:t>
            </a:r>
            <a:r>
              <a:rPr lang="en-US" altLang="zh-CN" dirty="0">
                <a:solidFill>
                  <a:schemeClr val="bg1"/>
                </a:solidFill>
                <a:latin typeface="Times New Roman" panose="02020603050405020304" pitchFamily="18" charset="0"/>
                <a:ea typeface="楷体" panose="02010609060101010101" pitchFamily="49" charset="-122"/>
              </a:rPr>
              <a:t> Pro</a:t>
            </a:r>
            <a:r>
              <a:rPr lang="zh-CN" altLang="en-US" dirty="0">
                <a:solidFill>
                  <a:schemeClr val="bg1"/>
                </a:solidFill>
                <a:latin typeface="Times New Roman" panose="02020603050405020304" pitchFamily="18" charset="0"/>
                <a:ea typeface="楷体" panose="02010609060101010101" pitchFamily="49" charset="-122"/>
              </a:rPr>
              <a:t>：</a:t>
            </a:r>
            <a:r>
              <a:rPr lang="en-US" altLang="zh-CN" dirty="0" err="1">
                <a:solidFill>
                  <a:schemeClr val="bg1"/>
                </a:solidFill>
                <a:latin typeface="Times New Roman" panose="02020603050405020304" pitchFamily="18" charset="0"/>
                <a:ea typeface="楷体" panose="02010609060101010101" pitchFamily="49" charset="-122"/>
              </a:rPr>
              <a:t>ChatGPT</a:t>
            </a:r>
            <a:r>
              <a:rPr lang="en-US" altLang="zh-CN" dirty="0">
                <a:solidFill>
                  <a:schemeClr val="bg1"/>
                </a:solidFill>
                <a:latin typeface="Times New Roman" panose="02020603050405020304" pitchFamily="18" charset="0"/>
                <a:ea typeface="楷体" panose="02010609060101010101" pitchFamily="49" charset="-122"/>
              </a:rPr>
              <a:t> Pro</a:t>
            </a:r>
            <a:r>
              <a:rPr lang="zh-CN" altLang="en-US" dirty="0">
                <a:solidFill>
                  <a:schemeClr val="bg1"/>
                </a:solidFill>
                <a:latin typeface="Times New Roman" panose="02020603050405020304" pitchFamily="18" charset="0"/>
                <a:ea typeface="楷体" panose="02010609060101010101" pitchFamily="49" charset="-122"/>
              </a:rPr>
              <a:t>订阅价格为每月</a:t>
            </a:r>
            <a:r>
              <a:rPr lang="en-US" altLang="zh-CN" dirty="0">
                <a:solidFill>
                  <a:schemeClr val="bg1"/>
                </a:solidFill>
                <a:latin typeface="Times New Roman" panose="02020603050405020304" pitchFamily="18" charset="0"/>
                <a:ea typeface="楷体" panose="02010609060101010101" pitchFamily="49" charset="-122"/>
              </a:rPr>
              <a:t>200</a:t>
            </a:r>
            <a:r>
              <a:rPr lang="zh-CN" altLang="en-US" dirty="0">
                <a:solidFill>
                  <a:schemeClr val="bg1"/>
                </a:solidFill>
                <a:latin typeface="Times New Roman" panose="02020603050405020304" pitchFamily="18" charset="0"/>
                <a:ea typeface="楷体" panose="02010609060101010101" pitchFamily="49" charset="-122"/>
              </a:rPr>
              <a:t>美元，用户可无限制地访问模型</a:t>
            </a:r>
            <a:r>
              <a:rPr lang="en-US" altLang="zh-CN" dirty="0" err="1">
                <a:solidFill>
                  <a:schemeClr val="bg1"/>
                </a:solidFill>
                <a:latin typeface="Times New Roman" panose="02020603050405020304" pitchFamily="18" charset="0"/>
                <a:ea typeface="楷体" panose="02010609060101010101" pitchFamily="49" charset="-122"/>
              </a:rPr>
              <a:t>OpenAI</a:t>
            </a:r>
            <a:r>
              <a:rPr lang="en-US" altLang="zh-CN" dirty="0">
                <a:solidFill>
                  <a:schemeClr val="bg1"/>
                </a:solidFill>
                <a:latin typeface="Times New Roman" panose="02020603050405020304" pitchFamily="18" charset="0"/>
                <a:ea typeface="楷体" panose="02010609060101010101" pitchFamily="49" charset="-122"/>
              </a:rPr>
              <a:t> o1</a:t>
            </a:r>
            <a:r>
              <a:rPr lang="zh-CN" altLang="en-US" dirty="0">
                <a:solidFill>
                  <a:schemeClr val="bg1"/>
                </a:solidFill>
                <a:latin typeface="Times New Roman" panose="02020603050405020304" pitchFamily="18" charset="0"/>
                <a:ea typeface="楷体" panose="02010609060101010101" pitchFamily="49" charset="-122"/>
              </a:rPr>
              <a:t>，以及</a:t>
            </a:r>
            <a:r>
              <a:rPr lang="en-US" altLang="zh-CN" dirty="0">
                <a:solidFill>
                  <a:schemeClr val="bg1"/>
                </a:solidFill>
                <a:latin typeface="Times New Roman" panose="02020603050405020304" pitchFamily="18" charset="0"/>
                <a:ea typeface="楷体" panose="02010609060101010101" pitchFamily="49" charset="-122"/>
              </a:rPr>
              <a:t>o1-mini</a:t>
            </a:r>
            <a:r>
              <a:rPr lang="zh-CN" altLang="en-US" dirty="0">
                <a:solidFill>
                  <a:schemeClr val="bg1"/>
                </a:solidFill>
                <a:latin typeface="Times New Roman" panose="02020603050405020304" pitchFamily="18" charset="0"/>
                <a:ea typeface="楷体" panose="02010609060101010101" pitchFamily="49" charset="-122"/>
              </a:rPr>
              <a:t>、</a:t>
            </a:r>
            <a:r>
              <a:rPr lang="en-US" altLang="zh-CN" dirty="0">
                <a:solidFill>
                  <a:schemeClr val="bg1"/>
                </a:solidFill>
                <a:latin typeface="Times New Roman" panose="02020603050405020304" pitchFamily="18" charset="0"/>
                <a:ea typeface="楷体" panose="02010609060101010101" pitchFamily="49" charset="-122"/>
              </a:rPr>
              <a:t>GPT-4o</a:t>
            </a:r>
            <a:r>
              <a:rPr lang="zh-CN" altLang="en-US" dirty="0">
                <a:solidFill>
                  <a:schemeClr val="bg1"/>
                </a:solidFill>
                <a:latin typeface="Times New Roman" panose="02020603050405020304" pitchFamily="18" charset="0"/>
                <a:ea typeface="楷体" panose="02010609060101010101" pitchFamily="49" charset="-122"/>
              </a:rPr>
              <a:t>和</a:t>
            </a:r>
            <a:r>
              <a:rPr lang="en-US" altLang="zh-CN" dirty="0">
                <a:solidFill>
                  <a:schemeClr val="bg1"/>
                </a:solidFill>
                <a:latin typeface="Times New Roman" panose="02020603050405020304" pitchFamily="18" charset="0"/>
                <a:ea typeface="楷体" panose="02010609060101010101" pitchFamily="49" charset="-122"/>
              </a:rPr>
              <a:t>Advanced Voice </a:t>
            </a:r>
            <a:r>
              <a:rPr lang="zh-CN" altLang="en-US" dirty="0">
                <a:solidFill>
                  <a:schemeClr val="bg1"/>
                </a:solidFill>
                <a:latin typeface="Times New Roman" panose="02020603050405020304" pitchFamily="18" charset="0"/>
                <a:ea typeface="楷体" panose="02010609060101010101" pitchFamily="49" charset="-122"/>
              </a:rPr>
              <a:t>，还包括在数学、科学和编码等具有挑战性的</a:t>
            </a:r>
            <a:r>
              <a:rPr lang="en-US" altLang="zh-CN" dirty="0">
                <a:solidFill>
                  <a:schemeClr val="bg1"/>
                </a:solidFill>
                <a:latin typeface="Times New Roman" panose="02020603050405020304" pitchFamily="18" charset="0"/>
                <a:ea typeface="楷体" panose="02010609060101010101" pitchFamily="49" charset="-122"/>
              </a:rPr>
              <a:t>ML</a:t>
            </a:r>
            <a:r>
              <a:rPr lang="zh-CN" altLang="en-US" dirty="0">
                <a:solidFill>
                  <a:schemeClr val="bg1"/>
                </a:solidFill>
                <a:latin typeface="Times New Roman" panose="02020603050405020304" pitchFamily="18" charset="0"/>
                <a:ea typeface="楷体" panose="02010609060101010101" pitchFamily="49" charset="-122"/>
              </a:rPr>
              <a:t>基准测试中表现更好的</a:t>
            </a:r>
            <a:r>
              <a:rPr lang="en-US" altLang="zh-CN" dirty="0">
                <a:solidFill>
                  <a:schemeClr val="bg1"/>
                </a:solidFill>
                <a:latin typeface="Times New Roman" panose="02020603050405020304" pitchFamily="18" charset="0"/>
                <a:ea typeface="楷体" panose="02010609060101010101" pitchFamily="49" charset="-122"/>
              </a:rPr>
              <a:t>o1pro</a:t>
            </a:r>
            <a:r>
              <a:rPr lang="zh-CN" altLang="en-US" dirty="0">
                <a:solidFill>
                  <a:schemeClr val="bg1"/>
                </a:solidFill>
                <a:latin typeface="Times New Roman" panose="02020603050405020304" pitchFamily="18" charset="0"/>
                <a:ea typeface="楷体" panose="02010609060101010101" pitchFamily="49" charset="-122"/>
              </a:rPr>
              <a:t>模式 。此外，</a:t>
            </a:r>
            <a:r>
              <a:rPr lang="en-US" altLang="zh-CN" dirty="0" err="1">
                <a:solidFill>
                  <a:schemeClr val="bg1"/>
                </a:solidFill>
                <a:latin typeface="Times New Roman" panose="02020603050405020304" pitchFamily="18" charset="0"/>
                <a:ea typeface="楷体" panose="02010609060101010101" pitchFamily="49" charset="-122"/>
              </a:rPr>
              <a:t>OpenAI</a:t>
            </a:r>
            <a:r>
              <a:rPr lang="zh-CN" altLang="en-US" dirty="0">
                <a:solidFill>
                  <a:schemeClr val="bg1"/>
                </a:solidFill>
                <a:latin typeface="Times New Roman" panose="02020603050405020304" pitchFamily="18" charset="0"/>
                <a:ea typeface="楷体" panose="02010609060101010101" pitchFamily="49" charset="-122"/>
              </a:rPr>
              <a:t>将向美国领先机构的医学研究人员提供</a:t>
            </a:r>
            <a:r>
              <a:rPr lang="en-US" altLang="zh-CN" dirty="0">
                <a:solidFill>
                  <a:schemeClr val="bg1"/>
                </a:solidFill>
                <a:latin typeface="Times New Roman" panose="02020603050405020304" pitchFamily="18" charset="0"/>
                <a:ea typeface="楷体" panose="02010609060101010101" pitchFamily="49" charset="-122"/>
              </a:rPr>
              <a:t>10</a:t>
            </a:r>
            <a:r>
              <a:rPr lang="zh-CN" altLang="en-US" dirty="0">
                <a:solidFill>
                  <a:schemeClr val="bg1"/>
                </a:solidFill>
                <a:latin typeface="Times New Roman" panose="02020603050405020304" pitchFamily="18" charset="0"/>
                <a:ea typeface="楷体" panose="02010609060101010101" pitchFamily="49" charset="-122"/>
              </a:rPr>
              <a:t>项</a:t>
            </a:r>
            <a:r>
              <a:rPr lang="en-US" altLang="zh-CN" dirty="0" err="1">
                <a:solidFill>
                  <a:schemeClr val="bg1"/>
                </a:solidFill>
                <a:latin typeface="Times New Roman" panose="02020603050405020304" pitchFamily="18" charset="0"/>
                <a:ea typeface="楷体" panose="02010609060101010101" pitchFamily="49" charset="-122"/>
              </a:rPr>
              <a:t>ChatGPT</a:t>
            </a:r>
            <a:r>
              <a:rPr lang="en-US" altLang="zh-CN" dirty="0">
                <a:solidFill>
                  <a:schemeClr val="bg1"/>
                </a:solidFill>
                <a:latin typeface="Times New Roman" panose="02020603050405020304" pitchFamily="18" charset="0"/>
                <a:ea typeface="楷体" panose="02010609060101010101" pitchFamily="49" charset="-122"/>
              </a:rPr>
              <a:t> Pro</a:t>
            </a:r>
            <a:r>
              <a:rPr lang="zh-CN" altLang="en-US" dirty="0">
                <a:solidFill>
                  <a:schemeClr val="bg1"/>
                </a:solidFill>
                <a:latin typeface="Times New Roman" panose="02020603050405020304" pitchFamily="18" charset="0"/>
                <a:ea typeface="楷体" panose="02010609060101010101" pitchFamily="49" charset="-122"/>
              </a:rPr>
              <a:t>资助，并计划在未来将</a:t>
            </a:r>
            <a:r>
              <a:rPr lang="en-US" altLang="zh-CN" dirty="0">
                <a:solidFill>
                  <a:schemeClr val="bg1"/>
                </a:solidFill>
                <a:latin typeface="Times New Roman" panose="02020603050405020304" pitchFamily="18" charset="0"/>
                <a:ea typeface="楷体" panose="02010609060101010101" pitchFamily="49" charset="-122"/>
              </a:rPr>
              <a:t>Pro</a:t>
            </a:r>
            <a:r>
              <a:rPr lang="zh-CN" altLang="en-US" dirty="0">
                <a:solidFill>
                  <a:schemeClr val="bg1"/>
                </a:solidFill>
                <a:latin typeface="Times New Roman" panose="02020603050405020304" pitchFamily="18" charset="0"/>
                <a:ea typeface="楷体" panose="02010609060101010101" pitchFamily="49" charset="-122"/>
              </a:rPr>
              <a:t>资助扩展到其他地区和研究领域</a:t>
            </a:r>
            <a:r>
              <a:rPr lang="en-US" altLang="zh-CN" dirty="0">
                <a:solidFill>
                  <a:schemeClr val="bg1"/>
                </a:solidFill>
                <a:latin typeface="Times New Roman" panose="02020603050405020304" pitchFamily="18" charset="0"/>
                <a:ea typeface="楷体" panose="02010609060101010101" pitchFamily="49" charset="-122"/>
              </a:rPr>
              <a:t>. </a:t>
            </a:r>
          </a:p>
          <a:p>
            <a:r>
              <a:rPr lang="en-US" altLang="zh-CN" dirty="0">
                <a:solidFill>
                  <a:schemeClr val="accent1"/>
                </a:solidFill>
                <a:latin typeface="Times New Roman" panose="02020603050405020304" pitchFamily="18" charset="0"/>
                <a:ea typeface="楷体" panose="02010609060101010101" pitchFamily="49" charset="-122"/>
              </a:rPr>
              <a:t>12</a:t>
            </a:r>
            <a:r>
              <a:rPr lang="zh-CN" altLang="en-US" dirty="0">
                <a:solidFill>
                  <a:schemeClr val="accent1"/>
                </a:solidFill>
                <a:latin typeface="Times New Roman" panose="02020603050405020304" pitchFamily="18" charset="0"/>
                <a:ea typeface="楷体" panose="02010609060101010101" pitchFamily="49" charset="-122"/>
              </a:rPr>
              <a:t>月</a:t>
            </a:r>
            <a:r>
              <a:rPr lang="en-US" altLang="zh-CN" dirty="0">
                <a:solidFill>
                  <a:schemeClr val="accent1"/>
                </a:solidFill>
                <a:latin typeface="Times New Roman" panose="02020603050405020304" pitchFamily="18" charset="0"/>
                <a:ea typeface="楷体" panose="02010609060101010101" pitchFamily="49" charset="-122"/>
              </a:rPr>
              <a:t>7</a:t>
            </a:r>
            <a:r>
              <a:rPr lang="zh-CN" altLang="en-US" dirty="0">
                <a:solidFill>
                  <a:schemeClr val="accent1"/>
                </a:solidFill>
                <a:latin typeface="Times New Roman" panose="02020603050405020304" pitchFamily="18" charset="0"/>
                <a:ea typeface="楷体" panose="02010609060101010101" pitchFamily="49" charset="-122"/>
              </a:rPr>
              <a:t>日第二场发布会 </a:t>
            </a:r>
            <a:r>
              <a:rPr lang="en-US" altLang="zh-CN" dirty="0">
                <a:solidFill>
                  <a:schemeClr val="bg1"/>
                </a:solidFill>
                <a:latin typeface="Times New Roman" panose="02020603050405020304" pitchFamily="18" charset="0"/>
                <a:ea typeface="楷体" panose="02010609060101010101" pitchFamily="49" charset="-122"/>
              </a:rPr>
              <a:t>- </a:t>
            </a:r>
            <a:r>
              <a:rPr lang="zh-CN" altLang="en-US" dirty="0">
                <a:solidFill>
                  <a:schemeClr val="bg1"/>
                </a:solidFill>
                <a:latin typeface="Times New Roman" panose="02020603050405020304" pitchFamily="18" charset="0"/>
                <a:ea typeface="楷体" panose="02010609060101010101" pitchFamily="49" charset="-122"/>
              </a:rPr>
              <a:t>强化微调能力发布：为</a:t>
            </a:r>
            <a:r>
              <a:rPr lang="en-US" altLang="zh-CN" dirty="0">
                <a:solidFill>
                  <a:schemeClr val="bg1"/>
                </a:solidFill>
                <a:latin typeface="Times New Roman" panose="02020603050405020304" pitchFamily="18" charset="0"/>
                <a:ea typeface="楷体" panose="02010609060101010101" pitchFamily="49" charset="-122"/>
              </a:rPr>
              <a:t>o1</a:t>
            </a:r>
            <a:r>
              <a:rPr lang="zh-CN" altLang="en-US" dirty="0">
                <a:solidFill>
                  <a:schemeClr val="bg1"/>
                </a:solidFill>
                <a:latin typeface="Times New Roman" panose="02020603050405020304" pitchFamily="18" charset="0"/>
                <a:ea typeface="楷体" panose="02010609060101010101" pitchFamily="49" charset="-122"/>
              </a:rPr>
              <a:t>模型推出强化微调能力，通过向</a:t>
            </a:r>
            <a:r>
              <a:rPr lang="en-US" altLang="zh-CN" dirty="0">
                <a:solidFill>
                  <a:schemeClr val="bg1"/>
                </a:solidFill>
                <a:latin typeface="Times New Roman" panose="02020603050405020304" pitchFamily="18" charset="0"/>
                <a:ea typeface="楷体" panose="02010609060101010101" pitchFamily="49" charset="-122"/>
              </a:rPr>
              <a:t>o1</a:t>
            </a:r>
            <a:r>
              <a:rPr lang="zh-CN" altLang="en-US" dirty="0">
                <a:solidFill>
                  <a:schemeClr val="bg1"/>
                </a:solidFill>
                <a:latin typeface="Times New Roman" panose="02020603050405020304" pitchFamily="18" charset="0"/>
                <a:ea typeface="楷体" panose="02010609060101010101" pitchFamily="49" charset="-122"/>
              </a:rPr>
              <a:t>输入特定的科研数据并进行强化微调，</a:t>
            </a:r>
            <a:r>
              <a:rPr lang="en-US" altLang="zh-CN" dirty="0">
                <a:solidFill>
                  <a:schemeClr val="bg1"/>
                </a:solidFill>
                <a:latin typeface="Times New Roman" panose="02020603050405020304" pitchFamily="18" charset="0"/>
                <a:ea typeface="楷体" panose="02010609060101010101" pitchFamily="49" charset="-122"/>
              </a:rPr>
              <a:t>o1-mini</a:t>
            </a:r>
            <a:r>
              <a:rPr lang="zh-CN" altLang="en-US" dirty="0">
                <a:solidFill>
                  <a:schemeClr val="bg1"/>
                </a:solidFill>
                <a:latin typeface="Times New Roman" panose="02020603050405020304" pitchFamily="18" charset="0"/>
                <a:ea typeface="楷体" panose="02010609060101010101" pitchFamily="49" charset="-122"/>
              </a:rPr>
              <a:t>版本的模型在根据病状表现推算致病基因的得分水平上有显著提升，从原本的</a:t>
            </a:r>
            <a:r>
              <a:rPr lang="en-US" altLang="zh-CN" dirty="0">
                <a:solidFill>
                  <a:schemeClr val="bg1"/>
                </a:solidFill>
                <a:latin typeface="Times New Roman" panose="02020603050405020304" pitchFamily="18" charset="0"/>
                <a:ea typeface="楷体" panose="02010609060101010101" pitchFamily="49" charset="-122"/>
              </a:rPr>
              <a:t>17</a:t>
            </a:r>
            <a:r>
              <a:rPr lang="zh-CN" altLang="en-US" dirty="0">
                <a:solidFill>
                  <a:schemeClr val="bg1"/>
                </a:solidFill>
                <a:latin typeface="Times New Roman" panose="02020603050405020304" pitchFamily="18" charset="0"/>
                <a:ea typeface="楷体" panose="02010609060101010101" pitchFamily="49" charset="-122"/>
              </a:rPr>
              <a:t>分上升至</a:t>
            </a:r>
            <a:r>
              <a:rPr lang="en-US" altLang="zh-CN" dirty="0">
                <a:solidFill>
                  <a:schemeClr val="bg1"/>
                </a:solidFill>
                <a:latin typeface="Times New Roman" panose="02020603050405020304" pitchFamily="18" charset="0"/>
                <a:ea typeface="楷体" panose="02010609060101010101" pitchFamily="49" charset="-122"/>
              </a:rPr>
              <a:t>31</a:t>
            </a:r>
            <a:r>
              <a:rPr lang="zh-CN" altLang="en-US" dirty="0">
                <a:solidFill>
                  <a:schemeClr val="bg1"/>
                </a:solidFill>
                <a:latin typeface="Times New Roman" panose="02020603050405020304" pitchFamily="18" charset="0"/>
                <a:ea typeface="楷体" panose="02010609060101010101" pitchFamily="49" charset="-122"/>
              </a:rPr>
              <a:t>分，并超越了正式版</a:t>
            </a:r>
            <a:r>
              <a:rPr lang="en-US" altLang="zh-CN" dirty="0">
                <a:solidFill>
                  <a:schemeClr val="bg1"/>
                </a:solidFill>
                <a:latin typeface="Times New Roman" panose="02020603050405020304" pitchFamily="18" charset="0"/>
                <a:ea typeface="楷体" panose="02010609060101010101" pitchFamily="49" charset="-122"/>
              </a:rPr>
              <a:t>o1</a:t>
            </a:r>
            <a:r>
              <a:rPr lang="zh-CN" altLang="en-US" dirty="0">
                <a:solidFill>
                  <a:schemeClr val="bg1"/>
                </a:solidFill>
                <a:latin typeface="Times New Roman" panose="02020603050405020304" pitchFamily="18" charset="0"/>
                <a:ea typeface="楷体" panose="02010609060101010101" pitchFamily="49" charset="-122"/>
              </a:rPr>
              <a:t>的</a:t>
            </a:r>
            <a:r>
              <a:rPr lang="en-US" altLang="zh-CN" dirty="0">
                <a:solidFill>
                  <a:schemeClr val="bg1"/>
                </a:solidFill>
                <a:latin typeface="Times New Roman" panose="02020603050405020304" pitchFamily="18" charset="0"/>
                <a:ea typeface="楷体" panose="02010609060101010101" pitchFamily="49" charset="-122"/>
              </a:rPr>
              <a:t>25</a:t>
            </a:r>
            <a:r>
              <a:rPr lang="zh-CN" altLang="en-US" dirty="0">
                <a:solidFill>
                  <a:schemeClr val="bg1"/>
                </a:solidFill>
                <a:latin typeface="Times New Roman" panose="02020603050405020304" pitchFamily="18" charset="0"/>
                <a:ea typeface="楷体" panose="02010609060101010101" pitchFamily="49" charset="-122"/>
              </a:rPr>
              <a:t>分。该能力目前是预览版，面向企业或科研单位，计划明年正式推出</a:t>
            </a:r>
            <a:r>
              <a:rPr lang="en-US" altLang="zh-CN" dirty="0">
                <a:solidFill>
                  <a:schemeClr val="bg1"/>
                </a:solidFill>
                <a:latin typeface="Times New Roman" panose="02020603050405020304" pitchFamily="18" charset="0"/>
                <a:ea typeface="楷体" panose="02010609060101010101" pitchFamily="49" charset="-122"/>
              </a:rPr>
              <a:t>.  </a:t>
            </a:r>
          </a:p>
          <a:p>
            <a:r>
              <a:rPr lang="en-US" altLang="zh-CN" dirty="0">
                <a:solidFill>
                  <a:schemeClr val="accent1"/>
                </a:solidFill>
                <a:latin typeface="Times New Roman" panose="02020603050405020304" pitchFamily="18" charset="0"/>
                <a:ea typeface="楷体" panose="02010609060101010101" pitchFamily="49" charset="-122"/>
              </a:rPr>
              <a:t>12</a:t>
            </a:r>
            <a:r>
              <a:rPr lang="zh-CN" altLang="en-US" dirty="0">
                <a:solidFill>
                  <a:schemeClr val="accent1"/>
                </a:solidFill>
                <a:latin typeface="Times New Roman" panose="02020603050405020304" pitchFamily="18" charset="0"/>
                <a:ea typeface="楷体" panose="02010609060101010101" pitchFamily="49" charset="-122"/>
              </a:rPr>
              <a:t>月</a:t>
            </a:r>
            <a:r>
              <a:rPr lang="en-US" altLang="zh-CN" dirty="0">
                <a:solidFill>
                  <a:schemeClr val="accent1"/>
                </a:solidFill>
                <a:latin typeface="Times New Roman" panose="02020603050405020304" pitchFamily="18" charset="0"/>
                <a:ea typeface="楷体" panose="02010609060101010101" pitchFamily="49" charset="-122"/>
              </a:rPr>
              <a:t>9</a:t>
            </a:r>
            <a:r>
              <a:rPr lang="zh-CN" altLang="en-US" dirty="0">
                <a:solidFill>
                  <a:schemeClr val="accent1"/>
                </a:solidFill>
                <a:latin typeface="Times New Roman" panose="02020603050405020304" pitchFamily="18" charset="0"/>
                <a:ea typeface="楷体" panose="02010609060101010101" pitchFamily="49" charset="-122"/>
              </a:rPr>
              <a:t>日第三场发布会 </a:t>
            </a:r>
            <a:r>
              <a:rPr lang="en-US" altLang="zh-CN" dirty="0">
                <a:solidFill>
                  <a:schemeClr val="bg1"/>
                </a:solidFill>
                <a:latin typeface="Times New Roman" panose="02020603050405020304" pitchFamily="18" charset="0"/>
                <a:ea typeface="楷体" panose="02010609060101010101" pitchFamily="49" charset="-122"/>
              </a:rPr>
              <a:t>- Sora</a:t>
            </a:r>
            <a:r>
              <a:rPr lang="zh-CN" altLang="en-US" dirty="0">
                <a:solidFill>
                  <a:schemeClr val="bg1"/>
                </a:solidFill>
                <a:latin typeface="Times New Roman" panose="02020603050405020304" pitchFamily="18" charset="0"/>
                <a:ea typeface="楷体" panose="02010609060101010101" pitchFamily="49" charset="-122"/>
              </a:rPr>
              <a:t>正式发布：</a:t>
            </a:r>
            <a:r>
              <a:rPr lang="en-US" altLang="zh-CN" dirty="0" err="1">
                <a:solidFill>
                  <a:schemeClr val="bg1"/>
                </a:solidFill>
                <a:latin typeface="Times New Roman" panose="02020603050405020304" pitchFamily="18" charset="0"/>
                <a:ea typeface="楷体" panose="02010609060101010101" pitchFamily="49" charset="-122"/>
              </a:rPr>
              <a:t>OpenAI</a:t>
            </a:r>
            <a:r>
              <a:rPr lang="zh-CN" altLang="en-US" dirty="0">
                <a:solidFill>
                  <a:schemeClr val="bg1"/>
                </a:solidFill>
                <a:latin typeface="Times New Roman" panose="02020603050405020304" pitchFamily="18" charset="0"/>
                <a:ea typeface="楷体" panose="02010609060101010101" pitchFamily="49" charset="-122"/>
              </a:rPr>
              <a:t>正式向用户开放</a:t>
            </a:r>
            <a:r>
              <a:rPr lang="en-US" altLang="zh-CN" dirty="0">
                <a:solidFill>
                  <a:schemeClr val="bg1"/>
                </a:solidFill>
                <a:latin typeface="Times New Roman" panose="02020603050405020304" pitchFamily="18" charset="0"/>
                <a:ea typeface="楷体" panose="02010609060101010101" pitchFamily="49" charset="-122"/>
              </a:rPr>
              <a:t>AI</a:t>
            </a:r>
            <a:r>
              <a:rPr lang="zh-CN" altLang="en-US" dirty="0">
                <a:solidFill>
                  <a:schemeClr val="bg1"/>
                </a:solidFill>
                <a:latin typeface="Times New Roman" panose="02020603050405020304" pitchFamily="18" charset="0"/>
                <a:ea typeface="楷体" panose="02010609060101010101" pitchFamily="49" charset="-122"/>
              </a:rPr>
              <a:t>视频生成模型</a:t>
            </a:r>
            <a:r>
              <a:rPr lang="en-US" altLang="zh-CN" dirty="0">
                <a:solidFill>
                  <a:schemeClr val="bg1"/>
                </a:solidFill>
                <a:latin typeface="Times New Roman" panose="02020603050405020304" pitchFamily="18" charset="0"/>
                <a:ea typeface="楷体" panose="02010609060101010101" pitchFamily="49" charset="-122"/>
              </a:rPr>
              <a:t>Sora</a:t>
            </a:r>
            <a:r>
              <a:rPr lang="zh-CN" altLang="en-US" dirty="0">
                <a:solidFill>
                  <a:schemeClr val="bg1"/>
                </a:solidFill>
                <a:latin typeface="Times New Roman" panose="02020603050405020304" pitchFamily="18" charset="0"/>
                <a:ea typeface="楷体" panose="02010609060101010101" pitchFamily="49" charset="-122"/>
              </a:rPr>
              <a:t>，并推出新的高端加速版本</a:t>
            </a:r>
            <a:r>
              <a:rPr lang="en-US" altLang="zh-CN" dirty="0">
                <a:solidFill>
                  <a:schemeClr val="bg1"/>
                </a:solidFill>
                <a:latin typeface="Times New Roman" panose="02020603050405020304" pitchFamily="18" charset="0"/>
                <a:ea typeface="楷体" panose="02010609060101010101" pitchFamily="49" charset="-122"/>
              </a:rPr>
              <a:t>Sora Turbo</a:t>
            </a:r>
            <a:r>
              <a:rPr lang="zh-CN" altLang="en-US" dirty="0">
                <a:solidFill>
                  <a:schemeClr val="bg1"/>
                </a:solidFill>
                <a:latin typeface="Times New Roman" panose="02020603050405020304" pitchFamily="18" charset="0"/>
                <a:ea typeface="楷体" panose="02010609060101010101" pitchFamily="49" charset="-122"/>
              </a:rPr>
              <a:t>。</a:t>
            </a:r>
            <a:r>
              <a:rPr lang="en-US" altLang="zh-CN" dirty="0">
                <a:solidFill>
                  <a:schemeClr val="bg1"/>
                </a:solidFill>
                <a:latin typeface="Times New Roman" panose="02020603050405020304" pitchFamily="18" charset="0"/>
                <a:ea typeface="楷体" panose="02010609060101010101" pitchFamily="49" charset="-122"/>
              </a:rPr>
              <a:t>Sora</a:t>
            </a:r>
            <a:r>
              <a:rPr lang="zh-CN" altLang="en-US" dirty="0">
                <a:solidFill>
                  <a:schemeClr val="bg1"/>
                </a:solidFill>
                <a:latin typeface="Times New Roman" panose="02020603050405020304" pitchFamily="18" charset="0"/>
                <a:ea typeface="楷体" panose="02010609060101010101" pitchFamily="49" charset="-122"/>
              </a:rPr>
              <a:t>分辨率最高支持</a:t>
            </a:r>
            <a:r>
              <a:rPr lang="en-US" altLang="zh-CN" dirty="0">
                <a:solidFill>
                  <a:schemeClr val="bg1"/>
                </a:solidFill>
                <a:latin typeface="Times New Roman" panose="02020603050405020304" pitchFamily="18" charset="0"/>
                <a:ea typeface="楷体" panose="02010609060101010101" pitchFamily="49" charset="-122"/>
              </a:rPr>
              <a:t>1080p</a:t>
            </a:r>
            <a:r>
              <a:rPr lang="zh-CN" altLang="en-US" dirty="0">
                <a:solidFill>
                  <a:schemeClr val="bg1"/>
                </a:solidFill>
                <a:latin typeface="Times New Roman" panose="02020603050405020304" pitchFamily="18" charset="0"/>
                <a:ea typeface="楷体" panose="02010609060101010101" pitchFamily="49" charset="-122"/>
              </a:rPr>
              <a:t>，生成视频最长</a:t>
            </a:r>
            <a:r>
              <a:rPr lang="en-US" altLang="zh-CN" dirty="0">
                <a:solidFill>
                  <a:schemeClr val="bg1"/>
                </a:solidFill>
                <a:latin typeface="Times New Roman" panose="02020603050405020304" pitchFamily="18" charset="0"/>
                <a:ea typeface="楷体" panose="02010609060101010101" pitchFamily="49" charset="-122"/>
              </a:rPr>
              <a:t>20</a:t>
            </a:r>
            <a:r>
              <a:rPr lang="zh-CN" altLang="en-US" dirty="0">
                <a:solidFill>
                  <a:schemeClr val="bg1"/>
                </a:solidFill>
                <a:latin typeface="Times New Roman" panose="02020603050405020304" pitchFamily="18" charset="0"/>
                <a:ea typeface="楷体" panose="02010609060101010101" pitchFamily="49" charset="-122"/>
              </a:rPr>
              <a:t>秒，用户可选择横向</a:t>
            </a:r>
            <a:r>
              <a:rPr lang="en-US" altLang="zh-CN" dirty="0">
                <a:solidFill>
                  <a:schemeClr val="bg1"/>
                </a:solidFill>
                <a:latin typeface="Times New Roman" panose="02020603050405020304" pitchFamily="18" charset="0"/>
                <a:ea typeface="楷体" panose="02010609060101010101" pitchFamily="49" charset="-122"/>
              </a:rPr>
              <a:t>(16:9)</a:t>
            </a:r>
            <a:r>
              <a:rPr lang="zh-CN" altLang="en-US" dirty="0">
                <a:solidFill>
                  <a:schemeClr val="bg1"/>
                </a:solidFill>
                <a:latin typeface="Times New Roman" panose="02020603050405020304" pitchFamily="18" charset="0"/>
                <a:ea typeface="楷体" panose="02010609060101010101" pitchFamily="49" charset="-122"/>
              </a:rPr>
              <a:t>、正方形</a:t>
            </a:r>
            <a:r>
              <a:rPr lang="en-US" altLang="zh-CN" dirty="0">
                <a:solidFill>
                  <a:schemeClr val="bg1"/>
                </a:solidFill>
                <a:latin typeface="Times New Roman" panose="02020603050405020304" pitchFamily="18" charset="0"/>
                <a:ea typeface="楷体" panose="02010609060101010101" pitchFamily="49" charset="-122"/>
              </a:rPr>
              <a:t>(1:1)</a:t>
            </a:r>
            <a:r>
              <a:rPr lang="zh-CN" altLang="en-US" dirty="0">
                <a:solidFill>
                  <a:schemeClr val="bg1"/>
                </a:solidFill>
                <a:latin typeface="Times New Roman" panose="02020603050405020304" pitchFamily="18" charset="0"/>
                <a:ea typeface="楷体" panose="02010609060101010101" pitchFamily="49" charset="-122"/>
              </a:rPr>
              <a:t>、竖向</a:t>
            </a:r>
            <a:r>
              <a:rPr lang="en-US" altLang="zh-CN" dirty="0">
                <a:solidFill>
                  <a:schemeClr val="bg1"/>
                </a:solidFill>
                <a:latin typeface="Times New Roman" panose="02020603050405020304" pitchFamily="18" charset="0"/>
                <a:ea typeface="楷体" panose="02010609060101010101" pitchFamily="49" charset="-122"/>
              </a:rPr>
              <a:t>(9:16)</a:t>
            </a:r>
            <a:r>
              <a:rPr lang="zh-CN" altLang="en-US" dirty="0">
                <a:solidFill>
                  <a:schemeClr val="bg1"/>
                </a:solidFill>
                <a:latin typeface="Times New Roman" panose="02020603050405020304" pitchFamily="18" charset="0"/>
                <a:ea typeface="楷体" panose="02010609060101010101" pitchFamily="49" charset="-122"/>
              </a:rPr>
              <a:t>三种常见画面比例。此外，</a:t>
            </a:r>
            <a:r>
              <a:rPr lang="en-US" altLang="zh-CN" dirty="0">
                <a:solidFill>
                  <a:schemeClr val="bg1"/>
                </a:solidFill>
                <a:latin typeface="Times New Roman" panose="02020603050405020304" pitchFamily="18" charset="0"/>
                <a:ea typeface="楷体" panose="02010609060101010101" pitchFamily="49" charset="-122"/>
              </a:rPr>
              <a:t>Sora</a:t>
            </a:r>
            <a:r>
              <a:rPr lang="zh-CN" altLang="en-US" dirty="0">
                <a:solidFill>
                  <a:schemeClr val="bg1"/>
                </a:solidFill>
                <a:latin typeface="Times New Roman" panose="02020603050405020304" pitchFamily="18" charset="0"/>
                <a:ea typeface="楷体" panose="02010609060101010101" pitchFamily="49" charset="-122"/>
              </a:rPr>
              <a:t>还新增了</a:t>
            </a:r>
            <a:r>
              <a:rPr lang="en-US" altLang="zh-CN" dirty="0">
                <a:solidFill>
                  <a:schemeClr val="bg1"/>
                </a:solidFill>
                <a:latin typeface="Times New Roman" panose="02020603050405020304" pitchFamily="18" charset="0"/>
                <a:ea typeface="楷体" panose="02010609060101010101" pitchFamily="49" charset="-122"/>
              </a:rPr>
              <a:t>Storyboard</a:t>
            </a:r>
            <a:r>
              <a:rPr lang="zh-CN" altLang="en-US" dirty="0">
                <a:solidFill>
                  <a:schemeClr val="bg1"/>
                </a:solidFill>
                <a:latin typeface="Times New Roman" panose="02020603050405020304" pitchFamily="18" charset="0"/>
                <a:ea typeface="楷体" panose="02010609060101010101" pitchFamily="49" charset="-122"/>
              </a:rPr>
              <a:t>等功能，用户可更轻松地通过文本提示生成视频，也能基于图片和已有视频生成新内容，并可对生成视频进行重新切割、改编等操作，进一步提高用户体验和视频质量</a:t>
            </a:r>
            <a:r>
              <a:rPr lang="en-US" altLang="zh-CN" dirty="0">
                <a:solidFill>
                  <a:schemeClr val="bg1"/>
                </a:solidFill>
                <a:latin typeface="Times New Roman" panose="02020603050405020304" pitchFamily="18" charset="0"/>
                <a:ea typeface="楷体" panose="02010609060101010101" pitchFamily="49" charset="-122"/>
              </a:rPr>
              <a:t>.  </a:t>
            </a:r>
          </a:p>
          <a:p>
            <a:r>
              <a:rPr lang="en-US" altLang="zh-CN" dirty="0">
                <a:solidFill>
                  <a:schemeClr val="accent1"/>
                </a:solidFill>
                <a:latin typeface="Times New Roman" panose="02020603050405020304" pitchFamily="18" charset="0"/>
                <a:ea typeface="楷体" panose="02010609060101010101" pitchFamily="49" charset="-122"/>
              </a:rPr>
              <a:t>12</a:t>
            </a:r>
            <a:r>
              <a:rPr lang="zh-CN" altLang="en-US" dirty="0">
                <a:solidFill>
                  <a:schemeClr val="accent1"/>
                </a:solidFill>
                <a:latin typeface="Times New Roman" panose="02020603050405020304" pitchFamily="18" charset="0"/>
                <a:ea typeface="楷体" panose="02010609060101010101" pitchFamily="49" charset="-122"/>
              </a:rPr>
              <a:t>月</a:t>
            </a:r>
            <a:r>
              <a:rPr lang="en-US" altLang="zh-CN" dirty="0">
                <a:solidFill>
                  <a:schemeClr val="accent1"/>
                </a:solidFill>
                <a:latin typeface="Times New Roman" panose="02020603050405020304" pitchFamily="18" charset="0"/>
                <a:ea typeface="楷体" panose="02010609060101010101" pitchFamily="49" charset="-122"/>
              </a:rPr>
              <a:t>10</a:t>
            </a:r>
            <a:r>
              <a:rPr lang="zh-CN" altLang="en-US" dirty="0">
                <a:solidFill>
                  <a:schemeClr val="accent1"/>
                </a:solidFill>
                <a:latin typeface="Times New Roman" panose="02020603050405020304" pitchFamily="18" charset="0"/>
                <a:ea typeface="楷体" panose="02010609060101010101" pitchFamily="49" charset="-122"/>
              </a:rPr>
              <a:t>日第四场发布会 </a:t>
            </a:r>
            <a:r>
              <a:rPr lang="en-US" altLang="zh-CN" dirty="0">
                <a:solidFill>
                  <a:schemeClr val="bg1"/>
                </a:solidFill>
                <a:latin typeface="Times New Roman" panose="02020603050405020304" pitchFamily="18" charset="0"/>
                <a:ea typeface="楷体" panose="02010609060101010101" pitchFamily="49" charset="-122"/>
              </a:rPr>
              <a:t>- </a:t>
            </a:r>
            <a:r>
              <a:rPr lang="zh-CN" altLang="en-US" dirty="0">
                <a:solidFill>
                  <a:schemeClr val="bg1"/>
                </a:solidFill>
                <a:latin typeface="Times New Roman" panose="02020603050405020304" pitchFamily="18" charset="0"/>
                <a:ea typeface="楷体" panose="02010609060101010101" pitchFamily="49" charset="-122"/>
              </a:rPr>
              <a:t>介绍</a:t>
            </a:r>
            <a:r>
              <a:rPr lang="en-US" altLang="zh-CN" dirty="0">
                <a:solidFill>
                  <a:schemeClr val="bg1"/>
                </a:solidFill>
                <a:latin typeface="Times New Roman" panose="02020603050405020304" pitchFamily="18" charset="0"/>
                <a:ea typeface="楷体" panose="02010609060101010101" pitchFamily="49" charset="-122"/>
              </a:rPr>
              <a:t>Sora</a:t>
            </a:r>
            <a:r>
              <a:rPr lang="zh-CN" altLang="en-US" dirty="0">
                <a:solidFill>
                  <a:schemeClr val="bg1"/>
                </a:solidFill>
                <a:latin typeface="Times New Roman" panose="02020603050405020304" pitchFamily="18" charset="0"/>
                <a:ea typeface="楷体" panose="02010609060101010101" pitchFamily="49" charset="-122"/>
              </a:rPr>
              <a:t>技术细节与理念：强调</a:t>
            </a:r>
            <a:r>
              <a:rPr lang="en-US" altLang="zh-CN" dirty="0">
                <a:solidFill>
                  <a:schemeClr val="bg1"/>
                </a:solidFill>
                <a:latin typeface="Times New Roman" panose="02020603050405020304" pitchFamily="18" charset="0"/>
                <a:ea typeface="楷体" panose="02010609060101010101" pitchFamily="49" charset="-122"/>
              </a:rPr>
              <a:t>Sora</a:t>
            </a:r>
            <a:r>
              <a:rPr lang="zh-CN" altLang="en-US" dirty="0">
                <a:solidFill>
                  <a:schemeClr val="bg1"/>
                </a:solidFill>
                <a:latin typeface="Times New Roman" panose="02020603050405020304" pitchFamily="18" charset="0"/>
                <a:ea typeface="楷体" panose="02010609060101010101" pitchFamily="49" charset="-122"/>
              </a:rPr>
              <a:t>是</a:t>
            </a:r>
            <a:r>
              <a:rPr lang="en-US" altLang="zh-CN" dirty="0" err="1">
                <a:solidFill>
                  <a:schemeClr val="bg1"/>
                </a:solidFill>
                <a:latin typeface="Times New Roman" panose="02020603050405020304" pitchFamily="18" charset="0"/>
                <a:ea typeface="楷体" panose="02010609060101010101" pitchFamily="49" charset="-122"/>
              </a:rPr>
              <a:t>OpenAI</a:t>
            </a:r>
            <a:r>
              <a:rPr lang="zh-CN" altLang="en-US" dirty="0">
                <a:solidFill>
                  <a:schemeClr val="bg1"/>
                </a:solidFill>
                <a:latin typeface="Times New Roman" panose="02020603050405020304" pitchFamily="18" charset="0"/>
                <a:ea typeface="楷体" panose="02010609060101010101" pitchFamily="49" charset="-122"/>
              </a:rPr>
              <a:t>经过</a:t>
            </a:r>
            <a:r>
              <a:rPr lang="en-US" altLang="zh-CN" dirty="0">
                <a:solidFill>
                  <a:schemeClr val="bg1"/>
                </a:solidFill>
                <a:latin typeface="Times New Roman" panose="02020603050405020304" pitchFamily="18" charset="0"/>
                <a:ea typeface="楷体" panose="02010609060101010101" pitchFamily="49" charset="-122"/>
              </a:rPr>
              <a:t>10</a:t>
            </a:r>
            <a:r>
              <a:rPr lang="zh-CN" altLang="en-US" dirty="0">
                <a:solidFill>
                  <a:schemeClr val="bg1"/>
                </a:solidFill>
                <a:latin typeface="Times New Roman" panose="02020603050405020304" pitchFamily="18" charset="0"/>
                <a:ea typeface="楷体" panose="02010609060101010101" pitchFamily="49" charset="-122"/>
              </a:rPr>
              <a:t>个月潜心研发的成果，攻克了视频生成效率和产品体验完整度等核心难题。其支持文生视频、图生视频以及视频到视频的多种生成方式，“故事板”功能可让用户轻松创建分镜脚本，同时提供丰富的可选参数和默认模版，还具备</a:t>
            </a:r>
            <a:r>
              <a:rPr lang="en-US" altLang="zh-CN" dirty="0">
                <a:solidFill>
                  <a:schemeClr val="bg1"/>
                </a:solidFill>
                <a:latin typeface="Times New Roman" panose="02020603050405020304" pitchFamily="18" charset="0"/>
                <a:ea typeface="楷体" panose="02010609060101010101" pitchFamily="49" charset="-122"/>
              </a:rPr>
              <a:t>Remix</a:t>
            </a:r>
            <a:r>
              <a:rPr lang="zh-CN" altLang="en-US" dirty="0">
                <a:solidFill>
                  <a:schemeClr val="bg1"/>
                </a:solidFill>
                <a:latin typeface="Times New Roman" panose="02020603050405020304" pitchFamily="18" charset="0"/>
                <a:ea typeface="楷体" panose="02010609060101010101" pitchFamily="49" charset="-122"/>
              </a:rPr>
              <a:t>、</a:t>
            </a:r>
            <a:r>
              <a:rPr lang="en-US" altLang="zh-CN" dirty="0" err="1">
                <a:solidFill>
                  <a:schemeClr val="bg1"/>
                </a:solidFill>
                <a:latin typeface="Times New Roman" panose="02020603050405020304" pitchFamily="18" charset="0"/>
                <a:ea typeface="楷体" panose="02010609060101010101" pitchFamily="49" charset="-122"/>
              </a:rPr>
              <a:t>StylePresets</a:t>
            </a:r>
            <a:r>
              <a:rPr lang="zh-CN" altLang="en-US" dirty="0">
                <a:solidFill>
                  <a:schemeClr val="bg1"/>
                </a:solidFill>
                <a:latin typeface="Times New Roman" panose="02020603050405020304" pitchFamily="18" charset="0"/>
                <a:ea typeface="楷体" panose="02010609060101010101" pitchFamily="49" charset="-122"/>
              </a:rPr>
              <a:t>等高级功能，为用户提供了集创作、编辑和分享于一体的生态</a:t>
            </a:r>
            <a:r>
              <a:rPr lang="en-US" altLang="zh-CN" dirty="0">
                <a:solidFill>
                  <a:schemeClr val="bg1"/>
                </a:solidFill>
                <a:latin typeface="Times New Roman" panose="02020603050405020304" pitchFamily="18" charset="0"/>
                <a:ea typeface="楷体" panose="02010609060101010101" pitchFamily="49" charset="-122"/>
              </a:rPr>
              <a:t>.  </a:t>
            </a:r>
          </a:p>
          <a:p>
            <a:r>
              <a:rPr lang="en-US" altLang="zh-CN" dirty="0">
                <a:solidFill>
                  <a:schemeClr val="accent1"/>
                </a:solidFill>
                <a:latin typeface="Times New Roman" panose="02020603050405020304" pitchFamily="18" charset="0"/>
                <a:ea typeface="楷体" panose="02010609060101010101" pitchFamily="49" charset="-122"/>
              </a:rPr>
              <a:t>12</a:t>
            </a:r>
            <a:r>
              <a:rPr lang="zh-CN" altLang="en-US" dirty="0">
                <a:solidFill>
                  <a:schemeClr val="accent1"/>
                </a:solidFill>
                <a:latin typeface="Times New Roman" panose="02020603050405020304" pitchFamily="18" charset="0"/>
                <a:ea typeface="楷体" panose="02010609060101010101" pitchFamily="49" charset="-122"/>
              </a:rPr>
              <a:t>月</a:t>
            </a:r>
            <a:r>
              <a:rPr lang="en-US" altLang="zh-CN" dirty="0">
                <a:solidFill>
                  <a:schemeClr val="accent1"/>
                </a:solidFill>
                <a:latin typeface="Times New Roman" panose="02020603050405020304" pitchFamily="18" charset="0"/>
                <a:ea typeface="楷体" panose="02010609060101010101" pitchFamily="49" charset="-122"/>
              </a:rPr>
              <a:t>12</a:t>
            </a:r>
            <a:r>
              <a:rPr lang="zh-CN" altLang="en-US" dirty="0">
                <a:solidFill>
                  <a:schemeClr val="accent1"/>
                </a:solidFill>
                <a:latin typeface="Times New Roman" panose="02020603050405020304" pitchFamily="18" charset="0"/>
                <a:ea typeface="楷体" panose="02010609060101010101" pitchFamily="49" charset="-122"/>
              </a:rPr>
              <a:t>日第五场发布会 </a:t>
            </a:r>
            <a:r>
              <a:rPr lang="en-US" altLang="zh-CN" dirty="0">
                <a:solidFill>
                  <a:schemeClr val="bg1"/>
                </a:solidFill>
                <a:latin typeface="Times New Roman" panose="02020603050405020304" pitchFamily="18" charset="0"/>
                <a:ea typeface="楷体" panose="02010609060101010101" pitchFamily="49" charset="-122"/>
              </a:rPr>
              <a:t>- </a:t>
            </a:r>
            <a:r>
              <a:rPr lang="en-US" altLang="zh-CN" dirty="0" err="1">
                <a:solidFill>
                  <a:schemeClr val="bg1"/>
                </a:solidFill>
                <a:latin typeface="Times New Roman" panose="02020603050405020304" pitchFamily="18" charset="0"/>
                <a:ea typeface="楷体" panose="02010609060101010101" pitchFamily="49" charset="-122"/>
              </a:rPr>
              <a:t>OpenAI</a:t>
            </a:r>
            <a:r>
              <a:rPr lang="zh-CN" altLang="en-US" dirty="0">
                <a:solidFill>
                  <a:schemeClr val="bg1"/>
                </a:solidFill>
                <a:latin typeface="Times New Roman" panose="02020603050405020304" pitchFamily="18" charset="0"/>
                <a:ea typeface="楷体" panose="02010609060101010101" pitchFamily="49" charset="-122"/>
              </a:rPr>
              <a:t>与苹果合作：</a:t>
            </a:r>
            <a:r>
              <a:rPr lang="en-US" altLang="zh-CN" dirty="0" err="1">
                <a:solidFill>
                  <a:schemeClr val="bg1"/>
                </a:solidFill>
                <a:latin typeface="Times New Roman" panose="02020603050405020304" pitchFamily="18" charset="0"/>
                <a:ea typeface="楷体" panose="02010609060101010101" pitchFamily="49" charset="-122"/>
              </a:rPr>
              <a:t>OpenAI</a:t>
            </a:r>
            <a:r>
              <a:rPr lang="zh-CN" altLang="en-US" dirty="0">
                <a:solidFill>
                  <a:schemeClr val="bg1"/>
                </a:solidFill>
                <a:latin typeface="Times New Roman" panose="02020603050405020304" pitchFamily="18" charset="0"/>
                <a:ea typeface="楷体" panose="02010609060101010101" pitchFamily="49" charset="-122"/>
              </a:rPr>
              <a:t>与苹果合作，将</a:t>
            </a:r>
            <a:r>
              <a:rPr lang="en-US" altLang="zh-CN" dirty="0" err="1">
                <a:solidFill>
                  <a:schemeClr val="bg1"/>
                </a:solidFill>
                <a:latin typeface="Times New Roman" panose="02020603050405020304" pitchFamily="18" charset="0"/>
                <a:ea typeface="楷体" panose="02010609060101010101" pitchFamily="49" charset="-122"/>
              </a:rPr>
              <a:t>ChatGPT</a:t>
            </a:r>
            <a:r>
              <a:rPr lang="zh-CN" altLang="en-US" dirty="0">
                <a:solidFill>
                  <a:schemeClr val="bg1"/>
                </a:solidFill>
                <a:latin typeface="Times New Roman" panose="02020603050405020304" pitchFamily="18" charset="0"/>
                <a:ea typeface="楷体" panose="02010609060101010101" pitchFamily="49" charset="-122"/>
              </a:rPr>
              <a:t>整合进</a:t>
            </a:r>
            <a:r>
              <a:rPr lang="en-US" altLang="zh-CN" dirty="0">
                <a:solidFill>
                  <a:schemeClr val="bg1"/>
                </a:solidFill>
                <a:latin typeface="Times New Roman" panose="02020603050405020304" pitchFamily="18" charset="0"/>
                <a:ea typeface="楷体" panose="02010609060101010101" pitchFamily="49" charset="-122"/>
              </a:rPr>
              <a:t>iOS</a:t>
            </a:r>
            <a:r>
              <a:rPr lang="zh-CN" altLang="en-US" dirty="0">
                <a:solidFill>
                  <a:schemeClr val="bg1"/>
                </a:solidFill>
                <a:latin typeface="Times New Roman" panose="02020603050405020304" pitchFamily="18" charset="0"/>
                <a:ea typeface="楷体" panose="02010609060101010101" pitchFamily="49" charset="-122"/>
              </a:rPr>
              <a:t>、</a:t>
            </a:r>
            <a:r>
              <a:rPr lang="en-US" altLang="zh-CN" dirty="0" err="1">
                <a:solidFill>
                  <a:schemeClr val="bg1"/>
                </a:solidFill>
                <a:latin typeface="Times New Roman" panose="02020603050405020304" pitchFamily="18" charset="0"/>
                <a:ea typeface="楷体" panose="02010609060101010101" pitchFamily="49" charset="-122"/>
              </a:rPr>
              <a:t>iPadOS</a:t>
            </a:r>
            <a:r>
              <a:rPr lang="zh-CN" altLang="en-US" dirty="0">
                <a:solidFill>
                  <a:schemeClr val="bg1"/>
                </a:solidFill>
                <a:latin typeface="Times New Roman" panose="02020603050405020304" pitchFamily="18" charset="0"/>
                <a:ea typeface="楷体" panose="02010609060101010101" pitchFamily="49" charset="-122"/>
              </a:rPr>
              <a:t>和</a:t>
            </a:r>
            <a:r>
              <a:rPr lang="en-US" altLang="zh-CN" dirty="0">
                <a:solidFill>
                  <a:schemeClr val="bg1"/>
                </a:solidFill>
                <a:latin typeface="Times New Roman" panose="02020603050405020304" pitchFamily="18" charset="0"/>
                <a:ea typeface="楷体" panose="02010609060101010101" pitchFamily="49" charset="-122"/>
              </a:rPr>
              <a:t>macOS</a:t>
            </a:r>
            <a:r>
              <a:rPr lang="zh-CN" altLang="en-US" dirty="0">
                <a:solidFill>
                  <a:schemeClr val="bg1"/>
                </a:solidFill>
                <a:latin typeface="Times New Roman" panose="02020603050405020304" pitchFamily="18" charset="0"/>
                <a:ea typeface="楷体" panose="02010609060101010101" pitchFamily="49" charset="-122"/>
              </a:rPr>
              <a:t>系统，主要包含三个方面：与</a:t>
            </a:r>
            <a:r>
              <a:rPr lang="en-US" altLang="zh-CN" dirty="0">
                <a:solidFill>
                  <a:schemeClr val="bg1"/>
                </a:solidFill>
                <a:latin typeface="Times New Roman" panose="02020603050405020304" pitchFamily="18" charset="0"/>
                <a:ea typeface="楷体" panose="02010609060101010101" pitchFamily="49" charset="-122"/>
              </a:rPr>
              <a:t>Siri</a:t>
            </a:r>
            <a:r>
              <a:rPr lang="zh-CN" altLang="en-US" dirty="0">
                <a:solidFill>
                  <a:schemeClr val="bg1"/>
                </a:solidFill>
                <a:latin typeface="Times New Roman" panose="02020603050405020304" pitchFamily="18" charset="0"/>
                <a:ea typeface="楷体" panose="02010609060101010101" pitchFamily="49" charset="-122"/>
              </a:rPr>
              <a:t>的协同，当</a:t>
            </a:r>
            <a:r>
              <a:rPr lang="en-US" altLang="zh-CN" dirty="0">
                <a:solidFill>
                  <a:schemeClr val="bg1"/>
                </a:solidFill>
                <a:latin typeface="Times New Roman" panose="02020603050405020304" pitchFamily="18" charset="0"/>
                <a:ea typeface="楷体" panose="02010609060101010101" pitchFamily="49" charset="-122"/>
              </a:rPr>
              <a:t>Siri</a:t>
            </a:r>
            <a:r>
              <a:rPr lang="zh-CN" altLang="en-US" dirty="0">
                <a:solidFill>
                  <a:schemeClr val="bg1"/>
                </a:solidFill>
                <a:latin typeface="Times New Roman" panose="02020603050405020304" pitchFamily="18" charset="0"/>
                <a:ea typeface="楷体" panose="02010609060101010101" pitchFamily="49" charset="-122"/>
              </a:rPr>
              <a:t>判断某个任务可能需要</a:t>
            </a:r>
            <a:r>
              <a:rPr lang="en-US" altLang="zh-CN" dirty="0" err="1">
                <a:solidFill>
                  <a:schemeClr val="bg1"/>
                </a:solidFill>
                <a:latin typeface="Times New Roman" panose="02020603050405020304" pitchFamily="18" charset="0"/>
                <a:ea typeface="楷体" panose="02010609060101010101" pitchFamily="49" charset="-122"/>
              </a:rPr>
              <a:t>ChatGPT</a:t>
            </a:r>
            <a:r>
              <a:rPr lang="zh-CN" altLang="en-US" dirty="0">
                <a:solidFill>
                  <a:schemeClr val="bg1"/>
                </a:solidFill>
                <a:latin typeface="Times New Roman" panose="02020603050405020304" pitchFamily="18" charset="0"/>
                <a:ea typeface="楷体" panose="02010609060101010101" pitchFamily="49" charset="-122"/>
              </a:rPr>
              <a:t>的协助时，可将任务移交给</a:t>
            </a:r>
            <a:r>
              <a:rPr lang="en-US" altLang="zh-CN" dirty="0" err="1">
                <a:solidFill>
                  <a:schemeClr val="bg1"/>
                </a:solidFill>
                <a:latin typeface="Times New Roman" panose="02020603050405020304" pitchFamily="18" charset="0"/>
                <a:ea typeface="楷体" panose="02010609060101010101" pitchFamily="49" charset="-122"/>
              </a:rPr>
              <a:t>ChatGPT</a:t>
            </a:r>
            <a:r>
              <a:rPr lang="zh-CN" altLang="en-US" dirty="0">
                <a:solidFill>
                  <a:schemeClr val="bg1"/>
                </a:solidFill>
                <a:latin typeface="Times New Roman" panose="02020603050405020304" pitchFamily="18" charset="0"/>
                <a:ea typeface="楷体" panose="02010609060101010101" pitchFamily="49" charset="-122"/>
              </a:rPr>
              <a:t>处理；写作工具的增强，用户可使用</a:t>
            </a:r>
            <a:r>
              <a:rPr lang="en-US" altLang="zh-CN" dirty="0" err="1">
                <a:solidFill>
                  <a:schemeClr val="bg1"/>
                </a:solidFill>
                <a:latin typeface="Times New Roman" panose="02020603050405020304" pitchFamily="18" charset="0"/>
                <a:ea typeface="楷体" panose="02010609060101010101" pitchFamily="49" charset="-122"/>
              </a:rPr>
              <a:t>ChatGPT</a:t>
            </a:r>
            <a:r>
              <a:rPr lang="zh-CN" altLang="en-US" dirty="0">
                <a:solidFill>
                  <a:schemeClr val="bg1"/>
                </a:solidFill>
                <a:latin typeface="Times New Roman" panose="02020603050405020304" pitchFamily="18" charset="0"/>
                <a:ea typeface="楷体" panose="02010609060101010101" pitchFamily="49" charset="-122"/>
              </a:rPr>
              <a:t>从头开始撰写文档，还能进行文档细化和总结；</a:t>
            </a:r>
            <a:r>
              <a:rPr lang="en-US" altLang="zh-CN" dirty="0">
                <a:solidFill>
                  <a:schemeClr val="bg1"/>
                </a:solidFill>
                <a:latin typeface="Times New Roman" panose="02020603050405020304" pitchFamily="18" charset="0"/>
                <a:ea typeface="楷体" panose="02010609060101010101" pitchFamily="49" charset="-122"/>
              </a:rPr>
              <a:t>iPhone 16</a:t>
            </a:r>
            <a:r>
              <a:rPr lang="zh-CN" altLang="en-US" dirty="0">
                <a:solidFill>
                  <a:schemeClr val="bg1"/>
                </a:solidFill>
                <a:latin typeface="Times New Roman" panose="02020603050405020304" pitchFamily="18" charset="0"/>
                <a:ea typeface="楷体" panose="02010609060101010101" pitchFamily="49" charset="-122"/>
              </a:rPr>
              <a:t>的相机控制功能，通过视觉智能让用户更深入地了解拍摄对象</a:t>
            </a:r>
            <a:r>
              <a:rPr lang="en-US" altLang="zh-CN" dirty="0">
                <a:solidFill>
                  <a:schemeClr val="bg1"/>
                </a:solidFill>
                <a:latin typeface="Times New Roman" panose="02020603050405020304" pitchFamily="18" charset="0"/>
                <a:ea typeface="楷体" panose="02010609060101010101" pitchFamily="49" charset="-122"/>
              </a:rPr>
              <a:t>.  </a:t>
            </a:r>
          </a:p>
          <a:p>
            <a:r>
              <a:rPr lang="en-US" altLang="zh-CN" dirty="0">
                <a:solidFill>
                  <a:schemeClr val="accent1"/>
                </a:solidFill>
                <a:latin typeface="Times New Roman" panose="02020603050405020304" pitchFamily="18" charset="0"/>
                <a:ea typeface="楷体" panose="02010609060101010101" pitchFamily="49" charset="-122"/>
              </a:rPr>
              <a:t>12</a:t>
            </a:r>
            <a:r>
              <a:rPr lang="zh-CN" altLang="en-US" dirty="0">
                <a:solidFill>
                  <a:schemeClr val="accent1"/>
                </a:solidFill>
                <a:latin typeface="Times New Roman" panose="02020603050405020304" pitchFamily="18" charset="0"/>
                <a:ea typeface="楷体" panose="02010609060101010101" pitchFamily="49" charset="-122"/>
              </a:rPr>
              <a:t>月</a:t>
            </a:r>
            <a:r>
              <a:rPr lang="en-US" altLang="zh-CN" dirty="0">
                <a:solidFill>
                  <a:schemeClr val="accent1"/>
                </a:solidFill>
                <a:latin typeface="Times New Roman" panose="02020603050405020304" pitchFamily="18" charset="0"/>
                <a:ea typeface="楷体" panose="02010609060101010101" pitchFamily="49" charset="-122"/>
              </a:rPr>
              <a:t>13</a:t>
            </a:r>
            <a:r>
              <a:rPr lang="zh-CN" altLang="en-US" dirty="0">
                <a:solidFill>
                  <a:schemeClr val="accent1"/>
                </a:solidFill>
                <a:latin typeface="Times New Roman" panose="02020603050405020304" pitchFamily="18" charset="0"/>
                <a:ea typeface="楷体" panose="02010609060101010101" pitchFamily="49" charset="-122"/>
              </a:rPr>
              <a:t>日第六场发布会 </a:t>
            </a:r>
            <a:r>
              <a:rPr lang="en-US" altLang="zh-CN" dirty="0">
                <a:solidFill>
                  <a:schemeClr val="bg1"/>
                </a:solidFill>
                <a:latin typeface="Times New Roman" panose="02020603050405020304" pitchFamily="18" charset="0"/>
                <a:ea typeface="楷体" panose="02010609060101010101" pitchFamily="49" charset="-122"/>
              </a:rPr>
              <a:t>- </a:t>
            </a:r>
            <a:r>
              <a:rPr lang="en-US" altLang="zh-CN" dirty="0" err="1">
                <a:solidFill>
                  <a:schemeClr val="bg1"/>
                </a:solidFill>
                <a:latin typeface="Times New Roman" panose="02020603050405020304" pitchFamily="18" charset="0"/>
                <a:ea typeface="楷体" panose="02010609060101010101" pitchFamily="49" charset="-122"/>
              </a:rPr>
              <a:t>ChatGPT</a:t>
            </a:r>
            <a:r>
              <a:rPr lang="zh-CN" altLang="en-US" dirty="0">
                <a:solidFill>
                  <a:schemeClr val="bg1"/>
                </a:solidFill>
                <a:latin typeface="Times New Roman" panose="02020603050405020304" pitchFamily="18" charset="0"/>
                <a:ea typeface="楷体" panose="02010609060101010101" pitchFamily="49" charset="-122"/>
              </a:rPr>
              <a:t>高级语音模式更新：为</a:t>
            </a:r>
            <a:r>
              <a:rPr lang="en-US" altLang="zh-CN" dirty="0" err="1">
                <a:solidFill>
                  <a:schemeClr val="bg1"/>
                </a:solidFill>
                <a:latin typeface="Times New Roman" panose="02020603050405020304" pitchFamily="18" charset="0"/>
                <a:ea typeface="楷体" panose="02010609060101010101" pitchFamily="49" charset="-122"/>
              </a:rPr>
              <a:t>ChatGPT</a:t>
            </a:r>
            <a:r>
              <a:rPr lang="zh-CN" altLang="en-US" dirty="0">
                <a:solidFill>
                  <a:schemeClr val="bg1"/>
                </a:solidFill>
                <a:latin typeface="Times New Roman" panose="02020603050405020304" pitchFamily="18" charset="0"/>
                <a:ea typeface="楷体" panose="02010609060101010101" pitchFamily="49" charset="-122"/>
              </a:rPr>
              <a:t>高级语音模式增加视频功能，允许用户利用摄像头和</a:t>
            </a:r>
            <a:r>
              <a:rPr lang="en-US" altLang="zh-CN" dirty="0" err="1">
                <a:solidFill>
                  <a:schemeClr val="bg1"/>
                </a:solidFill>
                <a:latin typeface="Times New Roman" panose="02020603050405020304" pitchFamily="18" charset="0"/>
                <a:ea typeface="楷体" panose="02010609060101010101" pitchFamily="49" charset="-122"/>
              </a:rPr>
              <a:t>ChatGPT</a:t>
            </a:r>
            <a:r>
              <a:rPr lang="zh-CN" altLang="en-US" dirty="0">
                <a:solidFill>
                  <a:schemeClr val="bg1"/>
                </a:solidFill>
                <a:latin typeface="Times New Roman" panose="02020603050405020304" pitchFamily="18" charset="0"/>
                <a:ea typeface="楷体" panose="02010609060101010101" pitchFamily="49" charset="-122"/>
              </a:rPr>
              <a:t>实时互动，还增加了屏幕共享功能，用户可将自己的屏幕分享给</a:t>
            </a:r>
            <a:r>
              <a:rPr lang="en-US" altLang="zh-CN" dirty="0" err="1">
                <a:solidFill>
                  <a:schemeClr val="bg1"/>
                </a:solidFill>
                <a:latin typeface="Times New Roman" panose="02020603050405020304" pitchFamily="18" charset="0"/>
                <a:ea typeface="楷体" panose="02010609060101010101" pitchFamily="49" charset="-122"/>
              </a:rPr>
              <a:t>ChatGPT</a:t>
            </a:r>
            <a:r>
              <a:rPr lang="zh-CN" altLang="en-US" dirty="0">
                <a:solidFill>
                  <a:schemeClr val="bg1"/>
                </a:solidFill>
                <a:latin typeface="Times New Roman" panose="02020603050405020304" pitchFamily="18" charset="0"/>
                <a:ea typeface="楷体" panose="02010609060101010101" pitchFamily="49" charset="-122"/>
              </a:rPr>
              <a:t>，帮助其解答问题。</a:t>
            </a:r>
            <a:endParaRPr lang="zh-CN" altLang="en-US" sz="1600" dirty="0">
              <a:solidFill>
                <a:schemeClr val="bg1"/>
              </a:solidFill>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243565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4</a:t>
            </a:fld>
            <a:endParaRPr lang="en-US" dirty="0"/>
          </a:p>
        </p:txBody>
      </p:sp>
      <p:sp>
        <p:nvSpPr>
          <p:cNvPr id="3" name="矩形 2">
            <a:extLst>
              <a:ext uri="{FF2B5EF4-FFF2-40B4-BE49-F238E27FC236}">
                <a16:creationId xmlns:a16="http://schemas.microsoft.com/office/drawing/2014/main" id="{A8D3CDD4-031D-42DC-A4AD-C77244CFA20F}"/>
              </a:ext>
            </a:extLst>
          </p:cNvPr>
          <p:cNvSpPr/>
          <p:nvPr/>
        </p:nvSpPr>
        <p:spPr>
          <a:xfrm>
            <a:off x="0" y="0"/>
            <a:ext cx="2622698" cy="5174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800" dirty="0" err="1">
                <a:latin typeface="Times New Roman" panose="02020603050405020304" pitchFamily="18" charset="0"/>
                <a:cs typeface="Times New Roman" panose="02020603050405020304" pitchFamily="18" charset="0"/>
              </a:rPr>
              <a:t>ReST</a:t>
            </a:r>
            <a:r>
              <a:rPr lang="en-US" altLang="zh-CN" sz="2800" dirty="0">
                <a:latin typeface="Times New Roman" panose="02020603050405020304" pitchFamily="18" charset="0"/>
                <a:cs typeface="Times New Roman" panose="02020603050405020304" pitchFamily="18" charset="0"/>
              </a:rPr>
              <a:t>-MCTS</a:t>
            </a:r>
            <a:endParaRPr lang="zh-CN" altLang="en-US" sz="28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D93DAE4E-09A5-4577-A479-DEA8E93B8068}"/>
              </a:ext>
            </a:extLst>
          </p:cNvPr>
          <p:cNvPicPr>
            <a:picLocks noChangeAspect="1"/>
          </p:cNvPicPr>
          <p:nvPr/>
        </p:nvPicPr>
        <p:blipFill>
          <a:blip r:embed="rId2"/>
          <a:stretch>
            <a:fillRect/>
          </a:stretch>
        </p:blipFill>
        <p:spPr>
          <a:xfrm>
            <a:off x="0" y="520098"/>
            <a:ext cx="6840279" cy="5430258"/>
          </a:xfrm>
          <a:prstGeom prst="rect">
            <a:avLst/>
          </a:prstGeom>
        </p:spPr>
      </p:pic>
      <p:sp>
        <p:nvSpPr>
          <p:cNvPr id="6" name="矩形 5">
            <a:extLst>
              <a:ext uri="{FF2B5EF4-FFF2-40B4-BE49-F238E27FC236}">
                <a16:creationId xmlns:a16="http://schemas.microsoft.com/office/drawing/2014/main" id="{D921BFE6-0FA7-414D-B085-57D36482582E}"/>
              </a:ext>
            </a:extLst>
          </p:cNvPr>
          <p:cNvSpPr/>
          <p:nvPr/>
        </p:nvSpPr>
        <p:spPr>
          <a:xfrm>
            <a:off x="5890434" y="503275"/>
            <a:ext cx="6096000" cy="5078313"/>
          </a:xfrm>
          <a:prstGeom prst="rect">
            <a:avLst/>
          </a:prstGeom>
        </p:spPr>
        <p:txBody>
          <a:bodyPr>
            <a:spAutoFit/>
          </a:bodyPr>
          <a:lstStyle/>
          <a:p>
            <a:r>
              <a:rPr lang="en-US" altLang="zh-CN" dirty="0">
                <a:solidFill>
                  <a:schemeClr val="bg1"/>
                </a:solidFill>
                <a:latin typeface="Times New Roman" panose="02020603050405020304" pitchFamily="18" charset="0"/>
                <a:ea typeface="楷体" panose="02010609060101010101" pitchFamily="49" charset="-122"/>
              </a:rPr>
              <a:t>1. </a:t>
            </a:r>
            <a:r>
              <a:rPr lang="zh-CN" altLang="en-US" dirty="0">
                <a:solidFill>
                  <a:schemeClr val="bg1"/>
                </a:solidFill>
                <a:latin typeface="Times New Roman" panose="02020603050405020304" pitchFamily="18" charset="0"/>
                <a:ea typeface="楷体" panose="02010609060101010101" pitchFamily="49" charset="-122"/>
              </a:rPr>
              <a:t>温度：搜索温度，用于确定生成响应的自由度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2. </a:t>
            </a:r>
            <a:r>
              <a:rPr lang="zh-CN" altLang="en-US" dirty="0">
                <a:solidFill>
                  <a:schemeClr val="bg1"/>
                </a:solidFill>
                <a:latin typeface="Times New Roman" panose="02020603050405020304" pitchFamily="18" charset="0"/>
                <a:ea typeface="楷体" panose="02010609060101010101" pitchFamily="49" charset="-122"/>
              </a:rPr>
              <a:t>时间限制：在</a:t>
            </a:r>
            <a:r>
              <a:rPr lang="en-US" altLang="zh-CN" dirty="0">
                <a:solidFill>
                  <a:schemeClr val="bg1"/>
                </a:solidFill>
                <a:latin typeface="Times New Roman" panose="02020603050405020304" pitchFamily="18" charset="0"/>
                <a:ea typeface="楷体" panose="02010609060101010101" pitchFamily="49" charset="-122"/>
              </a:rPr>
              <a:t>MCTS</a:t>
            </a:r>
            <a:r>
              <a:rPr lang="zh-CN" altLang="en-US" dirty="0">
                <a:solidFill>
                  <a:schemeClr val="bg1"/>
                </a:solidFill>
                <a:latin typeface="Times New Roman" panose="02020603050405020304" pitchFamily="18" charset="0"/>
                <a:ea typeface="楷体" panose="02010609060101010101" pitchFamily="49" charset="-122"/>
              </a:rPr>
              <a:t>框架中设置的搜索时间上限（以毫秒为单位）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3. </a:t>
            </a:r>
            <a:r>
              <a:rPr lang="zh-CN" altLang="en-US" dirty="0">
                <a:solidFill>
                  <a:schemeClr val="bg1"/>
                </a:solidFill>
                <a:latin typeface="Times New Roman" panose="02020603050405020304" pitchFamily="18" charset="0"/>
                <a:ea typeface="楷体" panose="02010609060101010101" pitchFamily="49" charset="-122"/>
              </a:rPr>
              <a:t>迭代限制：用于探索的最大搜索轮数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4. </a:t>
            </a:r>
            <a:r>
              <a:rPr lang="zh-CN" altLang="en-US" dirty="0">
                <a:solidFill>
                  <a:schemeClr val="bg1"/>
                </a:solidFill>
                <a:latin typeface="Times New Roman" panose="02020603050405020304" pitchFamily="18" charset="0"/>
                <a:ea typeface="楷体" panose="02010609060101010101" pitchFamily="49" charset="-122"/>
              </a:rPr>
              <a:t>滚动策略：</a:t>
            </a:r>
            <a:r>
              <a:rPr lang="en-US" altLang="zh-CN" dirty="0">
                <a:solidFill>
                  <a:schemeClr val="bg1"/>
                </a:solidFill>
                <a:latin typeface="Times New Roman" panose="02020603050405020304" pitchFamily="18" charset="0"/>
                <a:ea typeface="楷体" panose="02010609060101010101" pitchFamily="49" charset="-122"/>
              </a:rPr>
              <a:t>MCTS</a:t>
            </a:r>
            <a:r>
              <a:rPr lang="zh-CN" altLang="en-US" dirty="0">
                <a:solidFill>
                  <a:schemeClr val="bg1"/>
                </a:solidFill>
                <a:latin typeface="Times New Roman" panose="02020603050405020304" pitchFamily="18" charset="0"/>
                <a:ea typeface="楷体" panose="02010609060101010101" pitchFamily="49" charset="-122"/>
              </a:rPr>
              <a:t>框架中蒙特卡洛模拟的策略，可选随机或贪心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5. </a:t>
            </a:r>
            <a:r>
              <a:rPr lang="zh-CN" altLang="en-US" dirty="0">
                <a:solidFill>
                  <a:schemeClr val="bg1"/>
                </a:solidFill>
                <a:latin typeface="Times New Roman" panose="02020603050405020304" pitchFamily="18" charset="0"/>
                <a:ea typeface="楷体" panose="02010609060101010101" pitchFamily="49" charset="-122"/>
              </a:rPr>
              <a:t>探索常数：</a:t>
            </a:r>
            <a:r>
              <a:rPr lang="en-US" altLang="zh-CN" dirty="0">
                <a:solidFill>
                  <a:schemeClr val="bg1"/>
                </a:solidFill>
                <a:latin typeface="Times New Roman" panose="02020603050405020304" pitchFamily="18" charset="0"/>
                <a:ea typeface="楷体" panose="02010609060101010101" pitchFamily="49" charset="-122"/>
              </a:rPr>
              <a:t>UCT</a:t>
            </a:r>
            <a:r>
              <a:rPr lang="zh-CN" altLang="en-US" dirty="0">
                <a:solidFill>
                  <a:schemeClr val="bg1"/>
                </a:solidFill>
                <a:latin typeface="Times New Roman" panose="02020603050405020304" pitchFamily="18" charset="0"/>
                <a:ea typeface="楷体" panose="02010609060101010101" pitchFamily="49" charset="-122"/>
              </a:rPr>
              <a:t>公式中的常数，用于平衡探索和利用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6. </a:t>
            </a:r>
            <a:r>
              <a:rPr lang="zh-CN" altLang="en-US" dirty="0">
                <a:solidFill>
                  <a:schemeClr val="bg1"/>
                </a:solidFill>
                <a:latin typeface="Times New Roman" panose="02020603050405020304" pitchFamily="18" charset="0"/>
                <a:ea typeface="楷体" panose="02010609060101010101" pitchFamily="49" charset="-122"/>
              </a:rPr>
              <a:t>前滚步数：模拟过程中的前进步数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7. </a:t>
            </a:r>
            <a:r>
              <a:rPr lang="zh-CN" altLang="en-US" dirty="0">
                <a:solidFill>
                  <a:schemeClr val="bg1"/>
                </a:solidFill>
                <a:latin typeface="Times New Roman" panose="02020603050405020304" pitchFamily="18" charset="0"/>
                <a:ea typeface="楷体" panose="02010609060101010101" pitchFamily="49" charset="-122"/>
              </a:rPr>
              <a:t>终止阈值：用于判定搜索结束的最低值阈值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8. </a:t>
            </a:r>
            <a:r>
              <a:rPr lang="zh-CN" altLang="en-US" dirty="0">
                <a:solidFill>
                  <a:schemeClr val="bg1"/>
                </a:solidFill>
                <a:latin typeface="Times New Roman" panose="02020603050405020304" pitchFamily="18" charset="0"/>
                <a:ea typeface="楷体" panose="02010609060101010101" pitchFamily="49" charset="-122"/>
              </a:rPr>
              <a:t>分支数：节点扩展的分支数量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9. </a:t>
            </a:r>
            <a:r>
              <a:rPr lang="zh-CN" altLang="en-US" dirty="0">
                <a:solidFill>
                  <a:schemeClr val="bg1"/>
                </a:solidFill>
                <a:latin typeface="Times New Roman" panose="02020603050405020304" pitchFamily="18" charset="0"/>
                <a:ea typeface="楷体" panose="02010609060101010101" pitchFamily="49" charset="-122"/>
              </a:rPr>
              <a:t>模拟分支数：用于模拟采样的分支数量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10. </a:t>
            </a:r>
            <a:r>
              <a:rPr lang="zh-CN" altLang="en-US" dirty="0">
                <a:solidFill>
                  <a:schemeClr val="bg1"/>
                </a:solidFill>
                <a:latin typeface="Times New Roman" panose="02020603050405020304" pitchFamily="18" charset="0"/>
                <a:ea typeface="楷体" panose="02010609060101010101" pitchFamily="49" charset="-122"/>
              </a:rPr>
              <a:t>未访问节点的基础值：未访问节点的基础值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11. </a:t>
            </a:r>
            <a:r>
              <a:rPr lang="el-GR" altLang="zh-CN" dirty="0">
                <a:solidFill>
                  <a:schemeClr val="bg1"/>
                </a:solidFill>
                <a:latin typeface="Times New Roman" panose="02020603050405020304" pitchFamily="18" charset="0"/>
                <a:ea typeface="楷体" panose="02010609060101010101" pitchFamily="49" charset="-122"/>
              </a:rPr>
              <a:t>α</a:t>
            </a:r>
            <a:r>
              <a:rPr lang="zh-CN" altLang="en-US" dirty="0">
                <a:solidFill>
                  <a:schemeClr val="bg1"/>
                </a:solidFill>
                <a:latin typeface="Times New Roman" panose="02020603050405020304" pitchFamily="18" charset="0"/>
                <a:ea typeface="楷体" panose="02010609060101010101" pitchFamily="49" charset="-122"/>
              </a:rPr>
              <a:t>：</a:t>
            </a:r>
            <a:r>
              <a:rPr lang="en-US" altLang="zh-CN" dirty="0">
                <a:solidFill>
                  <a:schemeClr val="bg1"/>
                </a:solidFill>
                <a:latin typeface="Times New Roman" panose="02020603050405020304" pitchFamily="18" charset="0"/>
                <a:ea typeface="楷体" panose="02010609060101010101" pitchFamily="49" charset="-122"/>
              </a:rPr>
              <a:t>MCTS</a:t>
            </a:r>
            <a:r>
              <a:rPr lang="zh-CN" altLang="en-US" dirty="0">
                <a:solidFill>
                  <a:schemeClr val="bg1"/>
                </a:solidFill>
                <a:latin typeface="Times New Roman" panose="02020603050405020304" pitchFamily="18" charset="0"/>
                <a:ea typeface="楷体" panose="02010609060101010101" pitchFamily="49" charset="-122"/>
              </a:rPr>
              <a:t>框架中蒙特卡洛模拟的值更新权重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12. </a:t>
            </a:r>
            <a:r>
              <a:rPr lang="zh-CN" altLang="en-US" dirty="0">
                <a:solidFill>
                  <a:schemeClr val="bg1"/>
                </a:solidFill>
                <a:latin typeface="Times New Roman" panose="02020603050405020304" pitchFamily="18" charset="0"/>
                <a:ea typeface="楷体" panose="02010609060101010101" pitchFamily="49" charset="-122"/>
              </a:rPr>
              <a:t>可视化：是否以树形图形式对结果进行可视化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13. </a:t>
            </a:r>
            <a:r>
              <a:rPr lang="zh-CN" altLang="en-US" dirty="0">
                <a:solidFill>
                  <a:schemeClr val="bg1"/>
                </a:solidFill>
                <a:latin typeface="Times New Roman" panose="02020603050405020304" pitchFamily="18" charset="0"/>
                <a:ea typeface="楷体" panose="02010609060101010101" pitchFamily="49" charset="-122"/>
              </a:rPr>
              <a:t>用例提示：是否使用样本输出提示辅助生成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14. </a:t>
            </a:r>
            <a:r>
              <a:rPr lang="zh-CN" altLang="en-US" dirty="0">
                <a:solidFill>
                  <a:schemeClr val="bg1"/>
                </a:solidFill>
                <a:latin typeface="Times New Roman" panose="02020603050405020304" pitchFamily="18" charset="0"/>
                <a:ea typeface="楷体" panose="02010609060101010101" pitchFamily="49" charset="-122"/>
              </a:rPr>
              <a:t>使用反思机制：是否使用反思机制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15. </a:t>
            </a:r>
            <a:r>
              <a:rPr lang="zh-CN" altLang="en-US" dirty="0">
                <a:solidFill>
                  <a:schemeClr val="bg1"/>
                </a:solidFill>
                <a:latin typeface="Times New Roman" panose="02020603050405020304" pitchFamily="18" charset="0"/>
                <a:ea typeface="楷体" panose="02010609060101010101" pitchFamily="49" charset="-122"/>
              </a:rPr>
              <a:t>下限：节点值的下限 </a:t>
            </a:r>
            <a:endParaRPr lang="en-US" altLang="zh-CN" dirty="0">
              <a:solidFill>
                <a:schemeClr val="bg1"/>
              </a:solidFill>
              <a:latin typeface="Times New Roman" panose="02020603050405020304" pitchFamily="18" charset="0"/>
              <a:ea typeface="楷体" panose="02010609060101010101" pitchFamily="49" charset="-122"/>
            </a:endParaRPr>
          </a:p>
          <a:p>
            <a:r>
              <a:rPr lang="en-US" altLang="zh-CN" dirty="0">
                <a:solidFill>
                  <a:schemeClr val="bg1"/>
                </a:solidFill>
                <a:latin typeface="Times New Roman" panose="02020603050405020304" pitchFamily="18" charset="0"/>
                <a:ea typeface="楷体" panose="02010609060101010101" pitchFamily="49" charset="-122"/>
              </a:rPr>
              <a:t>16. </a:t>
            </a:r>
            <a:r>
              <a:rPr lang="zh-CN" altLang="en-US" dirty="0">
                <a:solidFill>
                  <a:schemeClr val="bg1"/>
                </a:solidFill>
                <a:latin typeface="Times New Roman" panose="02020603050405020304" pitchFamily="18" charset="0"/>
                <a:ea typeface="楷体" panose="02010609060101010101" pitchFamily="49" charset="-122"/>
              </a:rPr>
              <a:t>上限：节点值的上限</a:t>
            </a:r>
          </a:p>
        </p:txBody>
      </p:sp>
    </p:spTree>
    <p:extLst>
      <p:ext uri="{BB962C8B-B14F-4D97-AF65-F5344CB8AC3E}">
        <p14:creationId xmlns:p14="http://schemas.microsoft.com/office/powerpoint/2010/main" val="1270113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5</a:t>
            </a:fld>
            <a:endParaRPr lang="en-US" dirty="0"/>
          </a:p>
        </p:txBody>
      </p:sp>
      <p:pic>
        <p:nvPicPr>
          <p:cNvPr id="5" name="图片 4">
            <a:extLst>
              <a:ext uri="{FF2B5EF4-FFF2-40B4-BE49-F238E27FC236}">
                <a16:creationId xmlns:a16="http://schemas.microsoft.com/office/drawing/2014/main" id="{33CE2E38-CC7E-4560-A36A-036420959A49}"/>
              </a:ext>
            </a:extLst>
          </p:cNvPr>
          <p:cNvPicPr>
            <a:picLocks noChangeAspect="1"/>
          </p:cNvPicPr>
          <p:nvPr/>
        </p:nvPicPr>
        <p:blipFill>
          <a:blip r:embed="rId2"/>
          <a:stretch>
            <a:fillRect/>
          </a:stretch>
        </p:blipFill>
        <p:spPr>
          <a:xfrm>
            <a:off x="157938" y="174236"/>
            <a:ext cx="8602280" cy="5390135"/>
          </a:xfrm>
          <a:prstGeom prst="rect">
            <a:avLst/>
          </a:prstGeom>
        </p:spPr>
      </p:pic>
      <p:sp>
        <p:nvSpPr>
          <p:cNvPr id="7" name="文本框 6">
            <a:extLst>
              <a:ext uri="{FF2B5EF4-FFF2-40B4-BE49-F238E27FC236}">
                <a16:creationId xmlns:a16="http://schemas.microsoft.com/office/drawing/2014/main" id="{061B1F34-9AA9-44DD-90CD-DA5C8F69A9C9}"/>
              </a:ext>
            </a:extLst>
          </p:cNvPr>
          <p:cNvSpPr txBox="1"/>
          <p:nvPr/>
        </p:nvSpPr>
        <p:spPr>
          <a:xfrm>
            <a:off x="9172353" y="1531089"/>
            <a:ext cx="2573079" cy="2031325"/>
          </a:xfrm>
          <a:prstGeom prst="rect">
            <a:avLst/>
          </a:prstGeom>
          <a:noFill/>
        </p:spPr>
        <p:txBody>
          <a:bodyPr wrap="square" rtlCol="0">
            <a:spAutoFit/>
          </a:bodyPr>
          <a:lstStyle/>
          <a:p>
            <a:r>
              <a:rPr lang="zh-CN" altLang="en-US" dirty="0">
                <a:solidFill>
                  <a:schemeClr val="bg1"/>
                </a:solidFill>
                <a:latin typeface="Times New Roman" panose="02020603050405020304" pitchFamily="18" charset="0"/>
                <a:ea typeface="楷体" panose="02010609060101010101" pitchFamily="49" charset="-122"/>
              </a:rPr>
              <a:t>利用</a:t>
            </a:r>
            <a:r>
              <a:rPr lang="en-US" altLang="zh-CN" dirty="0">
                <a:solidFill>
                  <a:schemeClr val="bg1"/>
                </a:solidFill>
                <a:latin typeface="Times New Roman" panose="02020603050405020304" pitchFamily="18" charset="0"/>
                <a:ea typeface="楷体" panose="02010609060101010101" pitchFamily="49" charset="-122"/>
              </a:rPr>
              <a:t>MCTS</a:t>
            </a:r>
            <a:r>
              <a:rPr lang="zh-CN" altLang="en-US" dirty="0">
                <a:solidFill>
                  <a:schemeClr val="bg1"/>
                </a:solidFill>
                <a:latin typeface="Times New Roman" panose="02020603050405020304" pitchFamily="18" charset="0"/>
                <a:ea typeface="楷体" panose="02010609060101010101" pitchFamily="49" charset="-122"/>
              </a:rPr>
              <a:t>目录下</a:t>
            </a:r>
            <a:r>
              <a:rPr lang="en-US" altLang="zh-CN" dirty="0">
                <a:solidFill>
                  <a:schemeClr val="bg1"/>
                </a:solidFill>
                <a:latin typeface="Times New Roman" panose="02020603050405020304" pitchFamily="18" charset="0"/>
                <a:ea typeface="楷体" panose="02010609060101010101" pitchFamily="49" charset="-122"/>
              </a:rPr>
              <a:t>mcts.py</a:t>
            </a:r>
            <a:r>
              <a:rPr lang="zh-CN" altLang="en-US" dirty="0">
                <a:solidFill>
                  <a:schemeClr val="bg1"/>
                </a:solidFill>
                <a:latin typeface="Times New Roman" panose="02020603050405020304" pitchFamily="18" charset="0"/>
                <a:ea typeface="楷体" panose="02010609060101010101" pitchFamily="49" charset="-122"/>
              </a:rPr>
              <a:t>调用</a:t>
            </a:r>
            <a:r>
              <a:rPr lang="en-US" altLang="zh-CN" dirty="0">
                <a:solidFill>
                  <a:schemeClr val="bg1"/>
                </a:solidFill>
                <a:latin typeface="Times New Roman" panose="02020603050405020304" pitchFamily="18" charset="0"/>
                <a:ea typeface="楷体" panose="02010609060101010101" pitchFamily="49" charset="-122"/>
              </a:rPr>
              <a:t>model</a:t>
            </a:r>
            <a:r>
              <a:rPr lang="zh-CN" altLang="en-US" dirty="0">
                <a:solidFill>
                  <a:schemeClr val="bg1"/>
                </a:solidFill>
                <a:latin typeface="Times New Roman" panose="02020603050405020304" pitchFamily="18" charset="0"/>
                <a:ea typeface="楷体" panose="02010609060101010101" pitchFamily="49" charset="-122"/>
              </a:rPr>
              <a:t>目录下</a:t>
            </a:r>
            <a:r>
              <a:rPr lang="en-US" altLang="zh-CN" dirty="0">
                <a:solidFill>
                  <a:schemeClr val="bg1"/>
                </a:solidFill>
                <a:latin typeface="Times New Roman" panose="02020603050405020304" pitchFamily="18" charset="0"/>
                <a:ea typeface="楷体" panose="02010609060101010101" pitchFamily="49" charset="-122"/>
              </a:rPr>
              <a:t>get_response.py</a:t>
            </a:r>
            <a:r>
              <a:rPr lang="zh-CN" altLang="en-US" dirty="0">
                <a:solidFill>
                  <a:schemeClr val="bg1"/>
                </a:solidFill>
                <a:latin typeface="Times New Roman" panose="02020603050405020304" pitchFamily="18" charset="0"/>
                <a:ea typeface="楷体" panose="02010609060101010101" pitchFamily="49" charset="-122"/>
              </a:rPr>
              <a:t>方法来选定对应的推理模型和奖励模型</a:t>
            </a:r>
            <a:r>
              <a:rPr lang="en-US" altLang="zh-CN" dirty="0">
                <a:solidFill>
                  <a:schemeClr val="bg1"/>
                </a:solidFill>
                <a:latin typeface="Times New Roman" panose="02020603050405020304" pitchFamily="18" charset="0"/>
                <a:ea typeface="楷体" panose="02010609060101010101" pitchFamily="49" charset="-122"/>
              </a:rPr>
              <a:t>,</a:t>
            </a:r>
            <a:r>
              <a:rPr lang="zh-CN" altLang="en-US" dirty="0">
                <a:solidFill>
                  <a:schemeClr val="bg1"/>
                </a:solidFill>
                <a:latin typeface="Times New Roman" panose="02020603050405020304" pitchFamily="18" charset="0"/>
                <a:ea typeface="楷体" panose="02010609060101010101" pitchFamily="49" charset="-122"/>
              </a:rPr>
              <a:t>来初始化生成整个推理树及每个节点对应的得分</a:t>
            </a:r>
          </a:p>
        </p:txBody>
      </p:sp>
      <p:pic>
        <p:nvPicPr>
          <p:cNvPr id="8" name="图片 7">
            <a:extLst>
              <a:ext uri="{FF2B5EF4-FFF2-40B4-BE49-F238E27FC236}">
                <a16:creationId xmlns:a16="http://schemas.microsoft.com/office/drawing/2014/main" id="{F2352B0C-1697-4EE3-990B-2D8D2E5EC26D}"/>
              </a:ext>
            </a:extLst>
          </p:cNvPr>
          <p:cNvPicPr>
            <a:picLocks noChangeAspect="1"/>
          </p:cNvPicPr>
          <p:nvPr/>
        </p:nvPicPr>
        <p:blipFill>
          <a:blip r:embed="rId3"/>
          <a:stretch>
            <a:fillRect/>
          </a:stretch>
        </p:blipFill>
        <p:spPr>
          <a:xfrm>
            <a:off x="157938" y="4383161"/>
            <a:ext cx="7972425" cy="1323975"/>
          </a:xfrm>
          <a:prstGeom prst="rect">
            <a:avLst/>
          </a:prstGeom>
        </p:spPr>
      </p:pic>
    </p:spTree>
    <p:extLst>
      <p:ext uri="{BB962C8B-B14F-4D97-AF65-F5344CB8AC3E}">
        <p14:creationId xmlns:p14="http://schemas.microsoft.com/office/powerpoint/2010/main" val="57358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6</a:t>
            </a:fld>
            <a:endParaRPr lang="en-US" dirty="0"/>
          </a:p>
        </p:txBody>
      </p:sp>
      <p:pic>
        <p:nvPicPr>
          <p:cNvPr id="5" name="图片 4">
            <a:extLst>
              <a:ext uri="{FF2B5EF4-FFF2-40B4-BE49-F238E27FC236}">
                <a16:creationId xmlns:a16="http://schemas.microsoft.com/office/drawing/2014/main" id="{B0C6B436-3C2B-4878-AB50-14D2E4F78D0B}"/>
              </a:ext>
            </a:extLst>
          </p:cNvPr>
          <p:cNvPicPr>
            <a:picLocks noChangeAspect="1"/>
          </p:cNvPicPr>
          <p:nvPr/>
        </p:nvPicPr>
        <p:blipFill>
          <a:blip r:embed="rId2"/>
          <a:stretch>
            <a:fillRect/>
          </a:stretch>
        </p:blipFill>
        <p:spPr>
          <a:xfrm>
            <a:off x="1" y="1"/>
            <a:ext cx="8647813" cy="3165490"/>
          </a:xfrm>
          <a:prstGeom prst="rect">
            <a:avLst/>
          </a:prstGeom>
        </p:spPr>
      </p:pic>
      <p:sp>
        <p:nvSpPr>
          <p:cNvPr id="7" name="矩形: 圆角 6">
            <a:extLst>
              <a:ext uri="{FF2B5EF4-FFF2-40B4-BE49-F238E27FC236}">
                <a16:creationId xmlns:a16="http://schemas.microsoft.com/office/drawing/2014/main" id="{F2E2E37F-B235-455E-AEB1-4AFEC824AB64}"/>
              </a:ext>
            </a:extLst>
          </p:cNvPr>
          <p:cNvSpPr/>
          <p:nvPr/>
        </p:nvSpPr>
        <p:spPr>
          <a:xfrm>
            <a:off x="963827" y="1552353"/>
            <a:ext cx="2062908" cy="3544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D028B99A-C48D-47CA-8053-D773771BD43F}"/>
              </a:ext>
            </a:extLst>
          </p:cNvPr>
          <p:cNvCxnSpPr>
            <a:stCxn id="7" idx="3"/>
          </p:cNvCxnSpPr>
          <p:nvPr/>
        </p:nvCxnSpPr>
        <p:spPr>
          <a:xfrm flipV="1">
            <a:off x="3026735" y="1474381"/>
            <a:ext cx="6018028" cy="255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C147F68-F065-486E-8A22-85FDA587AC61}"/>
              </a:ext>
            </a:extLst>
          </p:cNvPr>
          <p:cNvSpPr txBox="1"/>
          <p:nvPr/>
        </p:nvSpPr>
        <p:spPr>
          <a:xfrm>
            <a:off x="9057110" y="1318068"/>
            <a:ext cx="3014387" cy="1754326"/>
          </a:xfrm>
          <a:prstGeom prst="rect">
            <a:avLst/>
          </a:prstGeom>
          <a:noFill/>
        </p:spPr>
        <p:txBody>
          <a:bodyPr wrap="square" rtlCol="0">
            <a:spAutoFit/>
          </a:bodyPr>
          <a:lstStyle/>
          <a:p>
            <a:r>
              <a:rPr lang="zh-CN" altLang="en-US" dirty="0">
                <a:solidFill>
                  <a:schemeClr val="bg1"/>
                </a:solidFill>
                <a:latin typeface="Times New Roman" panose="02020603050405020304" pitchFamily="18" charset="0"/>
                <a:ea typeface="楷体" panose="02010609060101010101" pitchFamily="49" charset="-122"/>
              </a:rPr>
              <a:t>其中</a:t>
            </a:r>
            <a:r>
              <a:rPr lang="en-US" altLang="zh-CN" dirty="0">
                <a:solidFill>
                  <a:schemeClr val="bg1"/>
                </a:solidFill>
                <a:latin typeface="Times New Roman" panose="02020603050405020304" pitchFamily="18" charset="0"/>
                <a:ea typeface="楷体" panose="02010609060101010101" pitchFamily="49" charset="-122"/>
              </a:rPr>
              <a:t>node</a:t>
            </a:r>
            <a:r>
              <a:rPr lang="zh-CN" altLang="en-US" dirty="0">
                <a:solidFill>
                  <a:schemeClr val="bg1"/>
                </a:solidFill>
                <a:latin typeface="Times New Roman" panose="02020603050405020304" pitchFamily="18" charset="0"/>
                <a:ea typeface="楷体" panose="02010609060101010101" pitchFamily="49" charset="-122"/>
              </a:rPr>
              <a:t>用于判断节点选择是否完成</a:t>
            </a:r>
            <a:r>
              <a:rPr lang="en-US" altLang="zh-CN" dirty="0">
                <a:solidFill>
                  <a:schemeClr val="bg1"/>
                </a:solidFill>
                <a:latin typeface="Times New Roman" panose="02020603050405020304" pitchFamily="18" charset="0"/>
                <a:ea typeface="楷体" panose="02010609060101010101" pitchFamily="49" charset="-122"/>
              </a:rPr>
              <a:t>,finish</a:t>
            </a:r>
            <a:r>
              <a:rPr lang="zh-CN" altLang="en-US" dirty="0">
                <a:solidFill>
                  <a:schemeClr val="bg1"/>
                </a:solidFill>
                <a:latin typeface="Times New Roman" panose="02020603050405020304" pitchFamily="18" charset="0"/>
                <a:ea typeface="楷体" panose="02010609060101010101" pitchFamily="49" charset="-122"/>
              </a:rPr>
              <a:t>如果为</a:t>
            </a:r>
            <a:r>
              <a:rPr lang="en-US" altLang="zh-CN" dirty="0" err="1">
                <a:solidFill>
                  <a:schemeClr val="bg1"/>
                </a:solidFill>
                <a:latin typeface="Times New Roman" panose="02020603050405020304" pitchFamily="18" charset="0"/>
                <a:ea typeface="楷体" panose="02010609060101010101" pitchFamily="49" charset="-122"/>
              </a:rPr>
              <a:t>time_limit</a:t>
            </a:r>
            <a:r>
              <a:rPr lang="zh-CN" altLang="en-US" dirty="0">
                <a:solidFill>
                  <a:schemeClr val="bg1"/>
                </a:solidFill>
                <a:latin typeface="Times New Roman" panose="02020603050405020304" pitchFamily="18" charset="0"/>
                <a:ea typeface="楷体" panose="02010609060101010101" pitchFamily="49" charset="-122"/>
              </a:rPr>
              <a:t>返回值为找到目标所耗费时间</a:t>
            </a:r>
            <a:r>
              <a:rPr lang="en-US" altLang="zh-CN" dirty="0">
                <a:solidFill>
                  <a:schemeClr val="bg1"/>
                </a:solidFill>
                <a:latin typeface="Times New Roman" panose="02020603050405020304" pitchFamily="18" charset="0"/>
                <a:ea typeface="楷体" panose="02010609060101010101" pitchFamily="49" charset="-122"/>
              </a:rPr>
              <a:t>,</a:t>
            </a:r>
            <a:r>
              <a:rPr lang="zh-CN" altLang="en-US" dirty="0">
                <a:solidFill>
                  <a:schemeClr val="bg1"/>
                </a:solidFill>
                <a:latin typeface="Times New Roman" panose="02020603050405020304" pitchFamily="18" charset="0"/>
                <a:ea typeface="楷体" panose="02010609060101010101" pitchFamily="49" charset="-122"/>
              </a:rPr>
              <a:t>如果为</a:t>
            </a:r>
            <a:r>
              <a:rPr lang="en-US" altLang="zh-CN" dirty="0" err="1">
                <a:solidFill>
                  <a:schemeClr val="bg1"/>
                </a:solidFill>
                <a:latin typeface="Times New Roman" panose="02020603050405020304" pitchFamily="18" charset="0"/>
                <a:ea typeface="楷体" panose="02010609060101010101" pitchFamily="49" charset="-122"/>
              </a:rPr>
              <a:t>iteration_limit</a:t>
            </a:r>
            <a:r>
              <a:rPr lang="zh-CN" altLang="en-US" dirty="0">
                <a:solidFill>
                  <a:schemeClr val="bg1"/>
                </a:solidFill>
                <a:latin typeface="Times New Roman" panose="02020603050405020304" pitchFamily="18" charset="0"/>
                <a:ea typeface="楷体" panose="02010609060101010101" pitchFamily="49" charset="-122"/>
              </a:rPr>
              <a:t>为找到目标所迭代次数</a:t>
            </a:r>
            <a:r>
              <a:rPr lang="en-US" altLang="zh-CN" dirty="0">
                <a:solidFill>
                  <a:schemeClr val="bg1"/>
                </a:solidFill>
                <a:latin typeface="Times New Roman" panose="02020603050405020304" pitchFamily="18" charset="0"/>
                <a:ea typeface="楷体" panose="02010609060101010101" pitchFamily="49" charset="-122"/>
              </a:rPr>
              <a:t>,root</a:t>
            </a:r>
            <a:r>
              <a:rPr lang="zh-CN" altLang="en-US" dirty="0">
                <a:solidFill>
                  <a:schemeClr val="bg1"/>
                </a:solidFill>
                <a:latin typeface="Times New Roman" panose="02020603050405020304" pitchFamily="18" charset="0"/>
                <a:ea typeface="楷体" panose="02010609060101010101" pitchFamily="49" charset="-122"/>
              </a:rPr>
              <a:t>为根节点</a:t>
            </a:r>
          </a:p>
        </p:txBody>
      </p:sp>
      <p:pic>
        <p:nvPicPr>
          <p:cNvPr id="11" name="图片 10">
            <a:extLst>
              <a:ext uri="{FF2B5EF4-FFF2-40B4-BE49-F238E27FC236}">
                <a16:creationId xmlns:a16="http://schemas.microsoft.com/office/drawing/2014/main" id="{88C82CB1-6A76-4F5A-8487-DFDC98216B7E}"/>
              </a:ext>
            </a:extLst>
          </p:cNvPr>
          <p:cNvPicPr>
            <a:picLocks noChangeAspect="1"/>
          </p:cNvPicPr>
          <p:nvPr/>
        </p:nvPicPr>
        <p:blipFill>
          <a:blip r:embed="rId3"/>
          <a:stretch>
            <a:fillRect/>
          </a:stretch>
        </p:blipFill>
        <p:spPr>
          <a:xfrm>
            <a:off x="1833869" y="3165491"/>
            <a:ext cx="5382096" cy="2773027"/>
          </a:xfrm>
          <a:prstGeom prst="rect">
            <a:avLst/>
          </a:prstGeom>
        </p:spPr>
      </p:pic>
      <p:sp>
        <p:nvSpPr>
          <p:cNvPr id="14" name="矩形: 圆角 13">
            <a:extLst>
              <a:ext uri="{FF2B5EF4-FFF2-40B4-BE49-F238E27FC236}">
                <a16:creationId xmlns:a16="http://schemas.microsoft.com/office/drawing/2014/main" id="{C87159BC-FD69-4595-A703-F78229A94A5C}"/>
              </a:ext>
            </a:extLst>
          </p:cNvPr>
          <p:cNvSpPr/>
          <p:nvPr/>
        </p:nvSpPr>
        <p:spPr>
          <a:xfrm>
            <a:off x="1926169" y="3589756"/>
            <a:ext cx="4795475" cy="19244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6EE5A566-7DB7-4902-A809-FAEDBFC95466}"/>
              </a:ext>
            </a:extLst>
          </p:cNvPr>
          <p:cNvCxnSpPr>
            <a:stCxn id="14" idx="3"/>
          </p:cNvCxnSpPr>
          <p:nvPr/>
        </p:nvCxnSpPr>
        <p:spPr>
          <a:xfrm flipV="1">
            <a:off x="6721644" y="2714847"/>
            <a:ext cx="2245147" cy="1837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82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7</a:t>
            </a:fld>
            <a:endParaRPr lang="en-US" dirty="0"/>
          </a:p>
        </p:txBody>
      </p:sp>
      <p:pic>
        <p:nvPicPr>
          <p:cNvPr id="5" name="图片 4">
            <a:extLst>
              <a:ext uri="{FF2B5EF4-FFF2-40B4-BE49-F238E27FC236}">
                <a16:creationId xmlns:a16="http://schemas.microsoft.com/office/drawing/2014/main" id="{B0C6B436-3C2B-4878-AB50-14D2E4F78D0B}"/>
              </a:ext>
            </a:extLst>
          </p:cNvPr>
          <p:cNvPicPr>
            <a:picLocks noChangeAspect="1"/>
          </p:cNvPicPr>
          <p:nvPr/>
        </p:nvPicPr>
        <p:blipFill>
          <a:blip r:embed="rId2"/>
          <a:stretch>
            <a:fillRect/>
          </a:stretch>
        </p:blipFill>
        <p:spPr>
          <a:xfrm>
            <a:off x="1" y="1"/>
            <a:ext cx="8647813" cy="3165490"/>
          </a:xfrm>
          <a:prstGeom prst="rect">
            <a:avLst/>
          </a:prstGeom>
        </p:spPr>
      </p:pic>
      <p:sp>
        <p:nvSpPr>
          <p:cNvPr id="7" name="矩形: 圆角 6">
            <a:extLst>
              <a:ext uri="{FF2B5EF4-FFF2-40B4-BE49-F238E27FC236}">
                <a16:creationId xmlns:a16="http://schemas.microsoft.com/office/drawing/2014/main" id="{F2E2E37F-B235-455E-AEB1-4AFEC824AB64}"/>
              </a:ext>
            </a:extLst>
          </p:cNvPr>
          <p:cNvSpPr/>
          <p:nvPr/>
        </p:nvSpPr>
        <p:spPr>
          <a:xfrm>
            <a:off x="963827" y="1552353"/>
            <a:ext cx="2062908" cy="3544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D028B99A-C48D-47CA-8053-D773771BD43F}"/>
              </a:ext>
            </a:extLst>
          </p:cNvPr>
          <p:cNvCxnSpPr>
            <a:stCxn id="7" idx="3"/>
          </p:cNvCxnSpPr>
          <p:nvPr/>
        </p:nvCxnSpPr>
        <p:spPr>
          <a:xfrm flipV="1">
            <a:off x="3026735" y="1474381"/>
            <a:ext cx="6018028" cy="255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C147F68-F065-486E-8A22-85FDA587AC61}"/>
              </a:ext>
            </a:extLst>
          </p:cNvPr>
          <p:cNvSpPr txBox="1"/>
          <p:nvPr/>
        </p:nvSpPr>
        <p:spPr>
          <a:xfrm>
            <a:off x="9057110" y="1318068"/>
            <a:ext cx="3014387" cy="1754326"/>
          </a:xfrm>
          <a:prstGeom prst="rect">
            <a:avLst/>
          </a:prstGeom>
          <a:noFill/>
        </p:spPr>
        <p:txBody>
          <a:bodyPr wrap="square" rtlCol="0">
            <a:spAutoFit/>
          </a:bodyPr>
          <a:lstStyle/>
          <a:p>
            <a:r>
              <a:rPr lang="zh-CN" altLang="en-US" dirty="0">
                <a:solidFill>
                  <a:schemeClr val="bg1"/>
                </a:solidFill>
                <a:latin typeface="Times New Roman" panose="02020603050405020304" pitchFamily="18" charset="0"/>
                <a:ea typeface="楷体" panose="02010609060101010101" pitchFamily="49" charset="-122"/>
              </a:rPr>
              <a:t>其中</a:t>
            </a:r>
            <a:r>
              <a:rPr lang="en-US" altLang="zh-CN" dirty="0">
                <a:solidFill>
                  <a:schemeClr val="bg1"/>
                </a:solidFill>
                <a:latin typeface="Times New Roman" panose="02020603050405020304" pitchFamily="18" charset="0"/>
                <a:ea typeface="楷体" panose="02010609060101010101" pitchFamily="49" charset="-122"/>
              </a:rPr>
              <a:t>node</a:t>
            </a:r>
            <a:r>
              <a:rPr lang="zh-CN" altLang="en-US" dirty="0">
                <a:solidFill>
                  <a:schemeClr val="bg1"/>
                </a:solidFill>
                <a:latin typeface="Times New Roman" panose="02020603050405020304" pitchFamily="18" charset="0"/>
                <a:ea typeface="楷体" panose="02010609060101010101" pitchFamily="49" charset="-122"/>
              </a:rPr>
              <a:t>用于判断节点选择是否完成</a:t>
            </a:r>
            <a:r>
              <a:rPr lang="en-US" altLang="zh-CN" dirty="0">
                <a:solidFill>
                  <a:schemeClr val="bg1"/>
                </a:solidFill>
                <a:latin typeface="Times New Roman" panose="02020603050405020304" pitchFamily="18" charset="0"/>
                <a:ea typeface="楷体" panose="02010609060101010101" pitchFamily="49" charset="-122"/>
              </a:rPr>
              <a:t>,finish</a:t>
            </a:r>
            <a:r>
              <a:rPr lang="zh-CN" altLang="en-US" dirty="0">
                <a:solidFill>
                  <a:schemeClr val="bg1"/>
                </a:solidFill>
                <a:latin typeface="Times New Roman" panose="02020603050405020304" pitchFamily="18" charset="0"/>
                <a:ea typeface="楷体" panose="02010609060101010101" pitchFamily="49" charset="-122"/>
              </a:rPr>
              <a:t>如果为</a:t>
            </a:r>
            <a:r>
              <a:rPr lang="en-US" altLang="zh-CN" dirty="0" err="1">
                <a:solidFill>
                  <a:schemeClr val="bg1"/>
                </a:solidFill>
                <a:latin typeface="Times New Roman" panose="02020603050405020304" pitchFamily="18" charset="0"/>
                <a:ea typeface="楷体" panose="02010609060101010101" pitchFamily="49" charset="-122"/>
              </a:rPr>
              <a:t>time_limit</a:t>
            </a:r>
            <a:r>
              <a:rPr lang="zh-CN" altLang="en-US" dirty="0">
                <a:solidFill>
                  <a:schemeClr val="bg1"/>
                </a:solidFill>
                <a:latin typeface="Times New Roman" panose="02020603050405020304" pitchFamily="18" charset="0"/>
                <a:ea typeface="楷体" panose="02010609060101010101" pitchFamily="49" charset="-122"/>
              </a:rPr>
              <a:t>返回值为找到目标所耗费时间</a:t>
            </a:r>
            <a:r>
              <a:rPr lang="en-US" altLang="zh-CN" dirty="0">
                <a:solidFill>
                  <a:schemeClr val="bg1"/>
                </a:solidFill>
                <a:latin typeface="Times New Roman" panose="02020603050405020304" pitchFamily="18" charset="0"/>
                <a:ea typeface="楷体" panose="02010609060101010101" pitchFamily="49" charset="-122"/>
              </a:rPr>
              <a:t>,</a:t>
            </a:r>
            <a:r>
              <a:rPr lang="zh-CN" altLang="en-US" dirty="0">
                <a:solidFill>
                  <a:schemeClr val="bg1"/>
                </a:solidFill>
                <a:latin typeface="Times New Roman" panose="02020603050405020304" pitchFamily="18" charset="0"/>
                <a:ea typeface="楷体" panose="02010609060101010101" pitchFamily="49" charset="-122"/>
              </a:rPr>
              <a:t>如果为</a:t>
            </a:r>
            <a:r>
              <a:rPr lang="en-US" altLang="zh-CN" dirty="0" err="1">
                <a:solidFill>
                  <a:schemeClr val="bg1"/>
                </a:solidFill>
                <a:latin typeface="Times New Roman" panose="02020603050405020304" pitchFamily="18" charset="0"/>
                <a:ea typeface="楷体" panose="02010609060101010101" pitchFamily="49" charset="-122"/>
              </a:rPr>
              <a:t>iteration_limit</a:t>
            </a:r>
            <a:r>
              <a:rPr lang="zh-CN" altLang="en-US" dirty="0">
                <a:solidFill>
                  <a:schemeClr val="bg1"/>
                </a:solidFill>
                <a:latin typeface="Times New Roman" panose="02020603050405020304" pitchFamily="18" charset="0"/>
                <a:ea typeface="楷体" panose="02010609060101010101" pitchFamily="49" charset="-122"/>
              </a:rPr>
              <a:t>为找到目标所迭代次数</a:t>
            </a:r>
            <a:r>
              <a:rPr lang="en-US" altLang="zh-CN" dirty="0">
                <a:solidFill>
                  <a:schemeClr val="bg1"/>
                </a:solidFill>
                <a:latin typeface="Times New Roman" panose="02020603050405020304" pitchFamily="18" charset="0"/>
                <a:ea typeface="楷体" panose="02010609060101010101" pitchFamily="49" charset="-122"/>
              </a:rPr>
              <a:t>,root</a:t>
            </a:r>
            <a:r>
              <a:rPr lang="zh-CN" altLang="en-US" dirty="0">
                <a:solidFill>
                  <a:schemeClr val="bg1"/>
                </a:solidFill>
                <a:latin typeface="Times New Roman" panose="02020603050405020304" pitchFamily="18" charset="0"/>
                <a:ea typeface="楷体" panose="02010609060101010101" pitchFamily="49" charset="-122"/>
              </a:rPr>
              <a:t>为根节点</a:t>
            </a:r>
          </a:p>
        </p:txBody>
      </p:sp>
      <p:pic>
        <p:nvPicPr>
          <p:cNvPr id="11" name="图片 10">
            <a:extLst>
              <a:ext uri="{FF2B5EF4-FFF2-40B4-BE49-F238E27FC236}">
                <a16:creationId xmlns:a16="http://schemas.microsoft.com/office/drawing/2014/main" id="{88C82CB1-6A76-4F5A-8487-DFDC98216B7E}"/>
              </a:ext>
            </a:extLst>
          </p:cNvPr>
          <p:cNvPicPr>
            <a:picLocks noChangeAspect="1"/>
          </p:cNvPicPr>
          <p:nvPr/>
        </p:nvPicPr>
        <p:blipFill>
          <a:blip r:embed="rId3"/>
          <a:stretch>
            <a:fillRect/>
          </a:stretch>
        </p:blipFill>
        <p:spPr>
          <a:xfrm>
            <a:off x="1833869" y="3165491"/>
            <a:ext cx="5382096" cy="2773027"/>
          </a:xfrm>
          <a:prstGeom prst="rect">
            <a:avLst/>
          </a:prstGeom>
        </p:spPr>
      </p:pic>
      <p:sp>
        <p:nvSpPr>
          <p:cNvPr id="14" name="矩形: 圆角 13">
            <a:extLst>
              <a:ext uri="{FF2B5EF4-FFF2-40B4-BE49-F238E27FC236}">
                <a16:creationId xmlns:a16="http://schemas.microsoft.com/office/drawing/2014/main" id="{C87159BC-FD69-4595-A703-F78229A94A5C}"/>
              </a:ext>
            </a:extLst>
          </p:cNvPr>
          <p:cNvSpPr/>
          <p:nvPr/>
        </p:nvSpPr>
        <p:spPr>
          <a:xfrm>
            <a:off x="1926169" y="3589756"/>
            <a:ext cx="4795475" cy="19244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6EE5A566-7DB7-4902-A809-FAEDBFC95466}"/>
              </a:ext>
            </a:extLst>
          </p:cNvPr>
          <p:cNvCxnSpPr>
            <a:stCxn id="14" idx="3"/>
          </p:cNvCxnSpPr>
          <p:nvPr/>
        </p:nvCxnSpPr>
        <p:spPr>
          <a:xfrm flipV="1">
            <a:off x="6721644" y="2714847"/>
            <a:ext cx="2245147" cy="1837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315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8</a:t>
            </a:fld>
            <a:endParaRPr lang="en-US" dirty="0"/>
          </a:p>
        </p:txBody>
      </p:sp>
      <p:pic>
        <p:nvPicPr>
          <p:cNvPr id="2" name="图片 1">
            <a:extLst>
              <a:ext uri="{FF2B5EF4-FFF2-40B4-BE49-F238E27FC236}">
                <a16:creationId xmlns:a16="http://schemas.microsoft.com/office/drawing/2014/main" id="{9E675017-F4CD-4030-ADBE-475C199217CA}"/>
              </a:ext>
            </a:extLst>
          </p:cNvPr>
          <p:cNvPicPr>
            <a:picLocks noChangeAspect="1"/>
          </p:cNvPicPr>
          <p:nvPr/>
        </p:nvPicPr>
        <p:blipFill>
          <a:blip r:embed="rId2"/>
          <a:stretch>
            <a:fillRect/>
          </a:stretch>
        </p:blipFill>
        <p:spPr>
          <a:xfrm>
            <a:off x="0" y="520884"/>
            <a:ext cx="9791700" cy="2314575"/>
          </a:xfrm>
          <a:prstGeom prst="rect">
            <a:avLst/>
          </a:prstGeom>
        </p:spPr>
      </p:pic>
      <p:pic>
        <p:nvPicPr>
          <p:cNvPr id="3" name="图片 2">
            <a:extLst>
              <a:ext uri="{FF2B5EF4-FFF2-40B4-BE49-F238E27FC236}">
                <a16:creationId xmlns:a16="http://schemas.microsoft.com/office/drawing/2014/main" id="{39EDF6A9-40E5-4E4D-86DD-356753B05AE1}"/>
              </a:ext>
            </a:extLst>
          </p:cNvPr>
          <p:cNvPicPr>
            <a:picLocks noChangeAspect="1"/>
          </p:cNvPicPr>
          <p:nvPr/>
        </p:nvPicPr>
        <p:blipFill>
          <a:blip r:embed="rId3"/>
          <a:stretch>
            <a:fillRect/>
          </a:stretch>
        </p:blipFill>
        <p:spPr>
          <a:xfrm>
            <a:off x="47403" y="3528902"/>
            <a:ext cx="8229600" cy="1657350"/>
          </a:xfrm>
          <a:prstGeom prst="rect">
            <a:avLst/>
          </a:prstGeom>
        </p:spPr>
      </p:pic>
      <p:sp>
        <p:nvSpPr>
          <p:cNvPr id="6" name="矩形: 圆角 5">
            <a:extLst>
              <a:ext uri="{FF2B5EF4-FFF2-40B4-BE49-F238E27FC236}">
                <a16:creationId xmlns:a16="http://schemas.microsoft.com/office/drawing/2014/main" id="{021DC6F6-F090-4E93-B3FA-28FE9568E47D}"/>
              </a:ext>
            </a:extLst>
          </p:cNvPr>
          <p:cNvSpPr/>
          <p:nvPr/>
        </p:nvSpPr>
        <p:spPr>
          <a:xfrm>
            <a:off x="548640" y="3742660"/>
            <a:ext cx="6851620" cy="65213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8632E859-1FEF-4769-BA88-913A5254D3F2}"/>
              </a:ext>
            </a:extLst>
          </p:cNvPr>
          <p:cNvCxnSpPr>
            <a:stCxn id="6" idx="3"/>
          </p:cNvCxnSpPr>
          <p:nvPr/>
        </p:nvCxnSpPr>
        <p:spPr>
          <a:xfrm flipV="1">
            <a:off x="7400260" y="4004930"/>
            <a:ext cx="1956391" cy="6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3042B73-268D-4161-8A8E-127CDC07E0B6}"/>
              </a:ext>
            </a:extLst>
          </p:cNvPr>
          <p:cNvSpPr txBox="1"/>
          <p:nvPr/>
        </p:nvSpPr>
        <p:spPr>
          <a:xfrm>
            <a:off x="9491331" y="4004930"/>
            <a:ext cx="2152030" cy="923330"/>
          </a:xfrm>
          <a:prstGeom prst="rect">
            <a:avLst/>
          </a:prstGeom>
          <a:noFill/>
        </p:spPr>
        <p:txBody>
          <a:bodyPr wrap="square" rtlCol="0">
            <a:spAutoFit/>
          </a:bodyPr>
          <a:lstStyle/>
          <a:p>
            <a:r>
              <a:rPr lang="zh-CN" altLang="en-US" dirty="0">
                <a:solidFill>
                  <a:schemeClr val="bg1"/>
                </a:solidFill>
                <a:latin typeface="Times New Roman" panose="02020603050405020304" pitchFamily="18" charset="0"/>
                <a:ea typeface="楷体" panose="02010609060101010101" pitchFamily="49" charset="-122"/>
              </a:rPr>
              <a:t>其中</a:t>
            </a:r>
            <a:r>
              <a:rPr lang="en-US" altLang="zh-CN" dirty="0">
                <a:solidFill>
                  <a:schemeClr val="bg1"/>
                </a:solidFill>
                <a:latin typeface="Times New Roman" panose="02020603050405020304" pitchFamily="18" charset="0"/>
                <a:ea typeface="楷体" panose="02010609060101010101" pitchFamily="49" charset="-122"/>
              </a:rPr>
              <a:t>V</a:t>
            </a:r>
            <a:r>
              <a:rPr lang="zh-CN" altLang="en-US" dirty="0">
                <a:solidFill>
                  <a:schemeClr val="bg1"/>
                </a:solidFill>
                <a:latin typeface="Times New Roman" panose="02020603050405020304" pitchFamily="18" charset="0"/>
                <a:ea typeface="楷体" panose="02010609060101010101" pitchFamily="49" charset="-122"/>
              </a:rPr>
              <a:t>代表子节点的价值估计</a:t>
            </a:r>
            <a:r>
              <a:rPr lang="en-US" altLang="zh-CN" dirty="0">
                <a:solidFill>
                  <a:schemeClr val="bg1"/>
                </a:solidFill>
                <a:latin typeface="Times New Roman" panose="02020603050405020304" pitchFamily="18" charset="0"/>
                <a:ea typeface="楷体" panose="02010609060101010101" pitchFamily="49" charset="-122"/>
              </a:rPr>
              <a:t>,n</a:t>
            </a:r>
            <a:r>
              <a:rPr lang="zh-CN" altLang="en-US" dirty="0">
                <a:solidFill>
                  <a:schemeClr val="bg1"/>
                </a:solidFill>
                <a:latin typeface="Times New Roman" panose="02020603050405020304" pitchFamily="18" charset="0"/>
                <a:ea typeface="楷体" panose="02010609060101010101" pitchFamily="49" charset="-122"/>
              </a:rPr>
              <a:t>代表节点的访问次数</a:t>
            </a:r>
          </a:p>
        </p:txBody>
      </p:sp>
    </p:spTree>
    <p:extLst>
      <p:ext uri="{BB962C8B-B14F-4D97-AF65-F5344CB8AC3E}">
        <p14:creationId xmlns:p14="http://schemas.microsoft.com/office/powerpoint/2010/main" val="2932357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6EEF7C-AD7C-EE9B-665B-B364940091BA}"/>
              </a:ext>
            </a:extLst>
          </p:cNvPr>
          <p:cNvSpPr>
            <a:spLocks noGrp="1"/>
          </p:cNvSpPr>
          <p:nvPr>
            <p:ph type="sldNum" sz="quarter" idx="12"/>
          </p:nvPr>
        </p:nvSpPr>
        <p:spPr/>
        <p:txBody>
          <a:bodyPr/>
          <a:lstStyle/>
          <a:p>
            <a:fld id="{0F1957D7-D0C4-45CF-BC97-B906CBAC0CBC}" type="slidenum">
              <a:rPr lang="en-US" smtClean="0"/>
              <a:pPr/>
              <a:t>9</a:t>
            </a:fld>
            <a:endParaRPr lang="en-US" dirty="0"/>
          </a:p>
        </p:txBody>
      </p:sp>
      <p:pic>
        <p:nvPicPr>
          <p:cNvPr id="5" name="图片 4">
            <a:extLst>
              <a:ext uri="{FF2B5EF4-FFF2-40B4-BE49-F238E27FC236}">
                <a16:creationId xmlns:a16="http://schemas.microsoft.com/office/drawing/2014/main" id="{4C4DCFA5-176D-4BB1-AF64-1FAB0CD54024}"/>
              </a:ext>
            </a:extLst>
          </p:cNvPr>
          <p:cNvPicPr>
            <a:picLocks noChangeAspect="1"/>
          </p:cNvPicPr>
          <p:nvPr/>
        </p:nvPicPr>
        <p:blipFill>
          <a:blip r:embed="rId2"/>
          <a:stretch>
            <a:fillRect/>
          </a:stretch>
        </p:blipFill>
        <p:spPr>
          <a:xfrm>
            <a:off x="0" y="0"/>
            <a:ext cx="9712430" cy="3935862"/>
          </a:xfrm>
          <a:prstGeom prst="rect">
            <a:avLst/>
          </a:prstGeom>
        </p:spPr>
      </p:pic>
      <p:sp>
        <p:nvSpPr>
          <p:cNvPr id="7" name="文本框 6">
            <a:extLst>
              <a:ext uri="{FF2B5EF4-FFF2-40B4-BE49-F238E27FC236}">
                <a16:creationId xmlns:a16="http://schemas.microsoft.com/office/drawing/2014/main" id="{9CA8B75D-1BBD-4919-B56D-CAC9DD9D43C1}"/>
              </a:ext>
            </a:extLst>
          </p:cNvPr>
          <p:cNvSpPr txBox="1"/>
          <p:nvPr/>
        </p:nvSpPr>
        <p:spPr>
          <a:xfrm>
            <a:off x="2187857" y="4330996"/>
            <a:ext cx="5147563"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rPr>
              <a:t>这里代表了</a:t>
            </a:r>
            <a:r>
              <a:rPr lang="en-US" altLang="zh-CN"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value</a:t>
            </a:r>
            <a:r>
              <a:rPr lang="zh-CN" altLang="en-US" dirty="0">
                <a:solidFill>
                  <a:schemeClr val="bg1"/>
                </a:solidFill>
                <a:latin typeface="楷体" panose="02010609060101010101" pitchFamily="49" charset="-122"/>
                <a:ea typeface="楷体" panose="02010609060101010101" pitchFamily="49" charset="-122"/>
              </a:rPr>
              <a:t>得分计算过程中的得分评判标准</a:t>
            </a:r>
          </a:p>
        </p:txBody>
      </p:sp>
    </p:spTree>
    <p:extLst>
      <p:ext uri="{BB962C8B-B14F-4D97-AF65-F5344CB8AC3E}">
        <p14:creationId xmlns:p14="http://schemas.microsoft.com/office/powerpoint/2010/main" val="907569777"/>
      </p:ext>
    </p:extLst>
  </p:cSld>
  <p:clrMapOvr>
    <a:masterClrMapping/>
  </p:clrMapOvr>
</p:sld>
</file>

<file path=ppt/theme/theme1.xml><?xml version="1.0" encoding="utf-8"?>
<a:theme xmlns:a="http://schemas.openxmlformats.org/drawingml/2006/main" name="Office Theme">
  <a:themeElements>
    <a:clrScheme name="Enflame">
      <a:dk1>
        <a:sysClr val="windowText" lastClr="000000"/>
      </a:dk1>
      <a:lt1>
        <a:sysClr val="window" lastClr="FFFFFF"/>
      </a:lt1>
      <a:dk2>
        <a:srgbClr val="5A6471"/>
      </a:dk2>
      <a:lt2>
        <a:srgbClr val="36B9C2"/>
      </a:lt2>
      <a:accent1>
        <a:srgbClr val="E83828"/>
      </a:accent1>
      <a:accent2>
        <a:srgbClr val="E87D1E"/>
      </a:accent2>
      <a:accent3>
        <a:srgbClr val="C9D300"/>
      </a:accent3>
      <a:accent4>
        <a:srgbClr val="1B627E"/>
      </a:accent4>
      <a:accent5>
        <a:srgbClr val="C9E6E0"/>
      </a:accent5>
      <a:accent6>
        <a:srgbClr val="1F73BB"/>
      </a:accent6>
      <a:hlink>
        <a:srgbClr val="1F73BB"/>
      </a:hlink>
      <a:folHlink>
        <a:srgbClr val="B01F24"/>
      </a:folHlink>
    </a:clrScheme>
    <a:fontScheme name="Custom 1">
      <a:majorFont>
        <a:latin typeface="Calibri"/>
        <a:ea typeface="等线"/>
        <a:cs typeface=""/>
      </a:majorFont>
      <a:minorFont>
        <a:latin typeface="Calib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Enflame">
      <a:dk1>
        <a:sysClr val="windowText" lastClr="000000"/>
      </a:dk1>
      <a:lt1>
        <a:sysClr val="window" lastClr="FFFFFF"/>
      </a:lt1>
      <a:dk2>
        <a:srgbClr val="5A6471"/>
      </a:dk2>
      <a:lt2>
        <a:srgbClr val="36B9C2"/>
      </a:lt2>
      <a:accent1>
        <a:srgbClr val="E83828"/>
      </a:accent1>
      <a:accent2>
        <a:srgbClr val="E87D1E"/>
      </a:accent2>
      <a:accent3>
        <a:srgbClr val="C9D300"/>
      </a:accent3>
      <a:accent4>
        <a:srgbClr val="1B627E"/>
      </a:accent4>
      <a:accent5>
        <a:srgbClr val="C9E6E0"/>
      </a:accent5>
      <a:accent6>
        <a:srgbClr val="1F73BB"/>
      </a:accent6>
      <a:hlink>
        <a:srgbClr val="1F73BB"/>
      </a:hlink>
      <a:folHlink>
        <a:srgbClr val="B01F24"/>
      </a:folHlink>
    </a:clrScheme>
    <a:fontScheme name="Enflame">
      <a:majorFont>
        <a:latin typeface="Calibri Light"/>
        <a:ea typeface="等线 Light"/>
        <a:cs typeface=""/>
      </a:majorFont>
      <a:minorFont>
        <a:latin typeface="Calibri"/>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4655</TotalTime>
  <Words>1867</Words>
  <Application>Microsoft Office PowerPoint</Application>
  <PresentationFormat>宽屏</PresentationFormat>
  <Paragraphs>114</Paragraphs>
  <Slides>21</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21</vt:i4>
      </vt:variant>
    </vt:vector>
  </HeadingPairs>
  <TitlesOfParts>
    <vt:vector size="32" baseType="lpstr">
      <vt:lpstr>ITC Avant Garde Gothic Medium</vt:lpstr>
      <vt:lpstr>ＭＳ Ｐゴシック</vt:lpstr>
      <vt:lpstr>等线</vt:lpstr>
      <vt:lpstr>黑体</vt:lpstr>
      <vt:lpstr>楷体</vt:lpstr>
      <vt:lpstr>Arial</vt:lpstr>
      <vt:lpstr>Calibri</vt:lpstr>
      <vt:lpstr>Times New Roman</vt:lpstr>
      <vt:lpstr>Wingdings</vt:lpstr>
      <vt:lpstr>Office Theme</vt:lpstr>
      <vt:lpstr>2_Office Theme</vt:lpstr>
      <vt:lpstr>ReST-MCTS  及LLaVA-CoT原理分析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Sun</dc:creator>
  <cp:lastModifiedBy>刘艳泽_Yanze</cp:lastModifiedBy>
  <cp:revision>640</cp:revision>
  <dcterms:created xsi:type="dcterms:W3CDTF">2018-08-14T11:49:28Z</dcterms:created>
  <dcterms:modified xsi:type="dcterms:W3CDTF">2024-12-13T11:12:56Z</dcterms:modified>
</cp:coreProperties>
</file>